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380" r:id="rId1"/>
  </p:sldMasterIdLst>
  <p:notesMasterIdLst>
    <p:notesMasterId r:id="rId14"/>
  </p:notesMasterIdLst>
  <p:handoutMasterIdLst>
    <p:handoutMasterId r:id="rId15"/>
  </p:handoutMasterIdLst>
  <p:sldIdLst>
    <p:sldId id="289" r:id="rId2"/>
    <p:sldId id="342" r:id="rId3"/>
    <p:sldId id="338" r:id="rId4"/>
    <p:sldId id="368" r:id="rId5"/>
    <p:sldId id="340" r:id="rId6"/>
    <p:sldId id="361" r:id="rId7"/>
    <p:sldId id="363" r:id="rId8"/>
    <p:sldId id="365" r:id="rId9"/>
    <p:sldId id="364" r:id="rId10"/>
    <p:sldId id="366" r:id="rId11"/>
    <p:sldId id="369" r:id="rId12"/>
    <p:sldId id="367" r:id="rId13"/>
  </p:sldIdLst>
  <p:sldSz cx="12192000" cy="6858000"/>
  <p:notesSz cx="9296400" cy="688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8" userDrawn="1">
          <p15:clr>
            <a:srgbClr val="A4A3A4"/>
          </p15:clr>
        </p15:guide>
        <p15:guide id="2" pos="2929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didi, Ramyad" initials="HR" lastIdx="36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D5FF"/>
    <a:srgbClr val="890103"/>
    <a:srgbClr val="E8F2D3"/>
    <a:srgbClr val="007937"/>
    <a:srgbClr val="C32D2E"/>
    <a:srgbClr val="FEB80A"/>
    <a:srgbClr val="004F24"/>
    <a:srgbClr val="454646"/>
    <a:srgbClr val="585A5A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699928-CAC5-2E42-A4FD-5A0974F4603E}" v="1142" dt="2019-04-25T18:19:43.7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522" autoAdjust="0"/>
    <p:restoredTop sz="88269" autoAdjust="0"/>
  </p:normalViewPr>
  <p:slideViewPr>
    <p:cSldViewPr>
      <p:cViewPr varScale="1">
        <p:scale>
          <a:sx n="119" d="100"/>
          <a:sy n="119" d="100"/>
        </p:scale>
        <p:origin x="232" y="3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7" d="100"/>
          <a:sy n="107" d="100"/>
        </p:scale>
        <p:origin x="-3696" y="-96"/>
      </p:cViewPr>
      <p:guideLst>
        <p:guide orient="horz" pos="2168"/>
        <p:guide pos="292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didi, Ramyad" userId="38c1f34c-9bbb-4e46-b7c4-38f912a3ab30" providerId="ADAL" clId="{14699928-CAC5-2E42-A4FD-5A0974F4603E}"/>
    <pc:docChg chg="undo custSel addSld delSld modSld sldOrd">
      <pc:chgData name="Hadidi, Ramyad" userId="38c1f34c-9bbb-4e46-b7c4-38f912a3ab30" providerId="ADAL" clId="{14699928-CAC5-2E42-A4FD-5A0974F4603E}" dt="2019-04-25T18:19:43.707" v="2815" actId="20577"/>
      <pc:docMkLst>
        <pc:docMk/>
      </pc:docMkLst>
      <pc:sldChg chg="del">
        <pc:chgData name="Hadidi, Ramyad" userId="38c1f34c-9bbb-4e46-b7c4-38f912a3ab30" providerId="ADAL" clId="{14699928-CAC5-2E42-A4FD-5A0974F4603E}" dt="2019-04-25T18:16:12.703" v="2671" actId="2696"/>
        <pc:sldMkLst>
          <pc:docMk/>
          <pc:sldMk cId="1889217554" sldId="283"/>
        </pc:sldMkLst>
      </pc:sldChg>
      <pc:sldChg chg="addSp delSp modSp">
        <pc:chgData name="Hadidi, Ramyad" userId="38c1f34c-9bbb-4e46-b7c4-38f912a3ab30" providerId="ADAL" clId="{14699928-CAC5-2E42-A4FD-5A0974F4603E}" dt="2019-04-25T17:32:45.009" v="1856" actId="1076"/>
        <pc:sldMkLst>
          <pc:docMk/>
          <pc:sldMk cId="159614770" sldId="289"/>
        </pc:sldMkLst>
        <pc:spChg chg="del">
          <ac:chgData name="Hadidi, Ramyad" userId="38c1f34c-9bbb-4e46-b7c4-38f912a3ab30" providerId="ADAL" clId="{14699928-CAC5-2E42-A4FD-5A0974F4603E}" dt="2019-04-25T17:07:22.637" v="0" actId="478"/>
          <ac:spMkLst>
            <pc:docMk/>
            <pc:sldMk cId="159614770" sldId="289"/>
            <ac:spMk id="2" creationId="{37F6D173-7EE9-0D4D-88A1-A7B050E5B877}"/>
          </ac:spMkLst>
        </pc:spChg>
        <pc:spChg chg="add del mod">
          <ac:chgData name="Hadidi, Ramyad" userId="38c1f34c-9bbb-4e46-b7c4-38f912a3ab30" providerId="ADAL" clId="{14699928-CAC5-2E42-A4FD-5A0974F4603E}" dt="2019-04-25T17:08:53.946" v="98" actId="14100"/>
          <ac:spMkLst>
            <pc:docMk/>
            <pc:sldMk cId="159614770" sldId="289"/>
            <ac:spMk id="5" creationId="{72B70B7A-BD7B-3348-8F83-96574AF6D1B5}"/>
          </ac:spMkLst>
        </pc:spChg>
        <pc:spChg chg="mod">
          <ac:chgData name="Hadidi, Ramyad" userId="38c1f34c-9bbb-4e46-b7c4-38f912a3ab30" providerId="ADAL" clId="{14699928-CAC5-2E42-A4FD-5A0974F4603E}" dt="2019-04-25T17:32:45.009" v="1856" actId="1076"/>
          <ac:spMkLst>
            <pc:docMk/>
            <pc:sldMk cId="159614770" sldId="289"/>
            <ac:spMk id="7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7:08:44.462" v="93" actId="20577"/>
          <ac:spMkLst>
            <pc:docMk/>
            <pc:sldMk cId="159614770" sldId="289"/>
            <ac:spMk id="8" creationId="{00000000-0000-0000-0000-000000000000}"/>
          </ac:spMkLst>
        </pc:spChg>
        <pc:spChg chg="del">
          <ac:chgData name="Hadidi, Ramyad" userId="38c1f34c-9bbb-4e46-b7c4-38f912a3ab30" providerId="ADAL" clId="{14699928-CAC5-2E42-A4FD-5A0974F4603E}" dt="2019-04-25T17:08:46.346" v="94" actId="478"/>
          <ac:spMkLst>
            <pc:docMk/>
            <pc:sldMk cId="159614770" sldId="289"/>
            <ac:spMk id="9" creationId="{3654FA7C-164F-7140-8007-471A2FE67F82}"/>
          </ac:spMkLst>
        </pc:spChg>
      </pc:sldChg>
      <pc:sldChg chg="del">
        <pc:chgData name="Hadidi, Ramyad" userId="38c1f34c-9bbb-4e46-b7c4-38f912a3ab30" providerId="ADAL" clId="{14699928-CAC5-2E42-A4FD-5A0974F4603E}" dt="2019-04-25T18:16:12.268" v="2660" actId="2696"/>
        <pc:sldMkLst>
          <pc:docMk/>
          <pc:sldMk cId="1366863422" sldId="295"/>
        </pc:sldMkLst>
      </pc:sldChg>
      <pc:sldChg chg="del">
        <pc:chgData name="Hadidi, Ramyad" userId="38c1f34c-9bbb-4e46-b7c4-38f912a3ab30" providerId="ADAL" clId="{14699928-CAC5-2E42-A4FD-5A0974F4603E}" dt="2019-04-25T18:16:12.210" v="2659" actId="2696"/>
        <pc:sldMkLst>
          <pc:docMk/>
          <pc:sldMk cId="3068136207" sldId="296"/>
        </pc:sldMkLst>
      </pc:sldChg>
      <pc:sldChg chg="del">
        <pc:chgData name="Hadidi, Ramyad" userId="38c1f34c-9bbb-4e46-b7c4-38f912a3ab30" providerId="ADAL" clId="{14699928-CAC5-2E42-A4FD-5A0974F4603E}" dt="2019-04-25T18:16:13.023" v="2676" actId="2696"/>
        <pc:sldMkLst>
          <pc:docMk/>
          <pc:sldMk cId="1693454661" sldId="297"/>
        </pc:sldMkLst>
      </pc:sldChg>
      <pc:sldChg chg="del">
        <pc:chgData name="Hadidi, Ramyad" userId="38c1f34c-9bbb-4e46-b7c4-38f912a3ab30" providerId="ADAL" clId="{14699928-CAC5-2E42-A4FD-5A0974F4603E}" dt="2019-04-25T18:16:12.316" v="2661" actId="2696"/>
        <pc:sldMkLst>
          <pc:docMk/>
          <pc:sldMk cId="1529637499" sldId="299"/>
        </pc:sldMkLst>
      </pc:sldChg>
      <pc:sldChg chg="del">
        <pc:chgData name="Hadidi, Ramyad" userId="38c1f34c-9bbb-4e46-b7c4-38f912a3ab30" providerId="ADAL" clId="{14699928-CAC5-2E42-A4FD-5A0974F4603E}" dt="2019-04-25T18:16:12.395" v="2662" actId="2696"/>
        <pc:sldMkLst>
          <pc:docMk/>
          <pc:sldMk cId="2467018888" sldId="300"/>
        </pc:sldMkLst>
      </pc:sldChg>
      <pc:sldChg chg="del">
        <pc:chgData name="Hadidi, Ramyad" userId="38c1f34c-9bbb-4e46-b7c4-38f912a3ab30" providerId="ADAL" clId="{14699928-CAC5-2E42-A4FD-5A0974F4603E}" dt="2019-04-25T18:16:12.458" v="2663" actId="2696"/>
        <pc:sldMkLst>
          <pc:docMk/>
          <pc:sldMk cId="1750569921" sldId="302"/>
        </pc:sldMkLst>
      </pc:sldChg>
      <pc:sldChg chg="del">
        <pc:chgData name="Hadidi, Ramyad" userId="38c1f34c-9bbb-4e46-b7c4-38f912a3ab30" providerId="ADAL" clId="{14699928-CAC5-2E42-A4FD-5A0974F4603E}" dt="2019-04-25T18:16:12.511" v="2664" actId="2696"/>
        <pc:sldMkLst>
          <pc:docMk/>
          <pc:sldMk cId="3193195929" sldId="303"/>
        </pc:sldMkLst>
      </pc:sldChg>
      <pc:sldChg chg="del">
        <pc:chgData name="Hadidi, Ramyad" userId="38c1f34c-9bbb-4e46-b7c4-38f912a3ab30" providerId="ADAL" clId="{14699928-CAC5-2E42-A4FD-5A0974F4603E}" dt="2019-04-25T18:16:12.588" v="2665" actId="2696"/>
        <pc:sldMkLst>
          <pc:docMk/>
          <pc:sldMk cId="1049206005" sldId="305"/>
        </pc:sldMkLst>
      </pc:sldChg>
      <pc:sldChg chg="del">
        <pc:chgData name="Hadidi, Ramyad" userId="38c1f34c-9bbb-4e46-b7c4-38f912a3ab30" providerId="ADAL" clId="{14699928-CAC5-2E42-A4FD-5A0974F4603E}" dt="2019-04-25T18:16:12.614" v="2666" actId="2696"/>
        <pc:sldMkLst>
          <pc:docMk/>
          <pc:sldMk cId="4041507727" sldId="306"/>
        </pc:sldMkLst>
      </pc:sldChg>
      <pc:sldChg chg="del">
        <pc:chgData name="Hadidi, Ramyad" userId="38c1f34c-9bbb-4e46-b7c4-38f912a3ab30" providerId="ADAL" clId="{14699928-CAC5-2E42-A4FD-5A0974F4603E}" dt="2019-04-25T18:16:12.651" v="2668" actId="2696"/>
        <pc:sldMkLst>
          <pc:docMk/>
          <pc:sldMk cId="1702193052" sldId="310"/>
        </pc:sldMkLst>
      </pc:sldChg>
      <pc:sldChg chg="del">
        <pc:chgData name="Hadidi, Ramyad" userId="38c1f34c-9bbb-4e46-b7c4-38f912a3ab30" providerId="ADAL" clId="{14699928-CAC5-2E42-A4FD-5A0974F4603E}" dt="2019-04-25T18:16:12.783" v="2672" actId="2696"/>
        <pc:sldMkLst>
          <pc:docMk/>
          <pc:sldMk cId="481634574" sldId="313"/>
        </pc:sldMkLst>
      </pc:sldChg>
      <pc:sldChg chg="del">
        <pc:chgData name="Hadidi, Ramyad" userId="38c1f34c-9bbb-4e46-b7c4-38f912a3ab30" providerId="ADAL" clId="{14699928-CAC5-2E42-A4FD-5A0974F4603E}" dt="2019-04-25T18:16:12.846" v="2673" actId="2696"/>
        <pc:sldMkLst>
          <pc:docMk/>
          <pc:sldMk cId="3854653158" sldId="314"/>
        </pc:sldMkLst>
      </pc:sldChg>
      <pc:sldChg chg="del">
        <pc:chgData name="Hadidi, Ramyad" userId="38c1f34c-9bbb-4e46-b7c4-38f912a3ab30" providerId="ADAL" clId="{14699928-CAC5-2E42-A4FD-5A0974F4603E}" dt="2019-04-25T18:16:12.913" v="2674" actId="2696"/>
        <pc:sldMkLst>
          <pc:docMk/>
          <pc:sldMk cId="1116835366" sldId="315"/>
        </pc:sldMkLst>
      </pc:sldChg>
      <pc:sldChg chg="del">
        <pc:chgData name="Hadidi, Ramyad" userId="38c1f34c-9bbb-4e46-b7c4-38f912a3ab30" providerId="ADAL" clId="{14699928-CAC5-2E42-A4FD-5A0974F4603E}" dt="2019-04-25T18:16:10.961" v="2645" actId="2696"/>
        <pc:sldMkLst>
          <pc:docMk/>
          <pc:sldMk cId="1433430263" sldId="317"/>
        </pc:sldMkLst>
      </pc:sldChg>
      <pc:sldChg chg="del">
        <pc:chgData name="Hadidi, Ramyad" userId="38c1f34c-9bbb-4e46-b7c4-38f912a3ab30" providerId="ADAL" clId="{14699928-CAC5-2E42-A4FD-5A0974F4603E}" dt="2019-04-25T18:16:12.989" v="2675" actId="2696"/>
        <pc:sldMkLst>
          <pc:docMk/>
          <pc:sldMk cId="2901549955" sldId="318"/>
        </pc:sldMkLst>
      </pc:sldChg>
      <pc:sldChg chg="del">
        <pc:chgData name="Hadidi, Ramyad" userId="38c1f34c-9bbb-4e46-b7c4-38f912a3ab30" providerId="ADAL" clId="{14699928-CAC5-2E42-A4FD-5A0974F4603E}" dt="2019-04-25T18:16:10.993" v="2646" actId="2696"/>
        <pc:sldMkLst>
          <pc:docMk/>
          <pc:sldMk cId="2033749725" sldId="319"/>
        </pc:sldMkLst>
      </pc:sldChg>
      <pc:sldChg chg="del">
        <pc:chgData name="Hadidi, Ramyad" userId="38c1f34c-9bbb-4e46-b7c4-38f912a3ab30" providerId="ADAL" clId="{14699928-CAC5-2E42-A4FD-5A0974F4603E}" dt="2019-04-25T18:16:11.027" v="2647" actId="2696"/>
        <pc:sldMkLst>
          <pc:docMk/>
          <pc:sldMk cId="3713919789" sldId="320"/>
        </pc:sldMkLst>
      </pc:sldChg>
      <pc:sldChg chg="del">
        <pc:chgData name="Hadidi, Ramyad" userId="38c1f34c-9bbb-4e46-b7c4-38f912a3ab30" providerId="ADAL" clId="{14699928-CAC5-2E42-A4FD-5A0974F4603E}" dt="2019-04-25T18:16:10.933" v="2644" actId="2696"/>
        <pc:sldMkLst>
          <pc:docMk/>
          <pc:sldMk cId="1527630186" sldId="321"/>
        </pc:sldMkLst>
      </pc:sldChg>
      <pc:sldChg chg="del">
        <pc:chgData name="Hadidi, Ramyad" userId="38c1f34c-9bbb-4e46-b7c4-38f912a3ab30" providerId="ADAL" clId="{14699928-CAC5-2E42-A4FD-5A0974F4603E}" dt="2019-04-25T18:16:11.211" v="2654" actId="2696"/>
        <pc:sldMkLst>
          <pc:docMk/>
          <pc:sldMk cId="3418171654" sldId="322"/>
        </pc:sldMkLst>
      </pc:sldChg>
      <pc:sldChg chg="del">
        <pc:chgData name="Hadidi, Ramyad" userId="38c1f34c-9bbb-4e46-b7c4-38f912a3ab30" providerId="ADAL" clId="{14699928-CAC5-2E42-A4FD-5A0974F4603E}" dt="2019-04-25T18:16:11.790" v="2656" actId="2696"/>
        <pc:sldMkLst>
          <pc:docMk/>
          <pc:sldMk cId="3172072739" sldId="323"/>
        </pc:sldMkLst>
      </pc:sldChg>
      <pc:sldChg chg="del">
        <pc:chgData name="Hadidi, Ramyad" userId="38c1f34c-9bbb-4e46-b7c4-38f912a3ab30" providerId="ADAL" clId="{14699928-CAC5-2E42-A4FD-5A0974F4603E}" dt="2019-04-25T18:16:10.908" v="2643" actId="2696"/>
        <pc:sldMkLst>
          <pc:docMk/>
          <pc:sldMk cId="2444551098" sldId="324"/>
        </pc:sldMkLst>
      </pc:sldChg>
      <pc:sldChg chg="del">
        <pc:chgData name="Hadidi, Ramyad" userId="38c1f34c-9bbb-4e46-b7c4-38f912a3ab30" providerId="ADAL" clId="{14699928-CAC5-2E42-A4FD-5A0974F4603E}" dt="2019-04-25T18:16:12.145" v="2657" actId="2696"/>
        <pc:sldMkLst>
          <pc:docMk/>
          <pc:sldMk cId="1697978565" sldId="325"/>
        </pc:sldMkLst>
      </pc:sldChg>
      <pc:sldChg chg="del">
        <pc:chgData name="Hadidi, Ramyad" userId="38c1f34c-9bbb-4e46-b7c4-38f912a3ab30" providerId="ADAL" clId="{14699928-CAC5-2E42-A4FD-5A0974F4603E}" dt="2019-04-25T18:16:12.167" v="2658" actId="2696"/>
        <pc:sldMkLst>
          <pc:docMk/>
          <pc:sldMk cId="841078285" sldId="327"/>
        </pc:sldMkLst>
      </pc:sldChg>
      <pc:sldChg chg="del">
        <pc:chgData name="Hadidi, Ramyad" userId="38c1f34c-9bbb-4e46-b7c4-38f912a3ab30" providerId="ADAL" clId="{14699928-CAC5-2E42-A4FD-5A0974F4603E}" dt="2019-04-25T18:16:12.634" v="2667" actId="2696"/>
        <pc:sldMkLst>
          <pc:docMk/>
          <pc:sldMk cId="3051991248" sldId="328"/>
        </pc:sldMkLst>
      </pc:sldChg>
      <pc:sldChg chg="del">
        <pc:chgData name="Hadidi, Ramyad" userId="38c1f34c-9bbb-4e46-b7c4-38f912a3ab30" providerId="ADAL" clId="{14699928-CAC5-2E42-A4FD-5A0974F4603E}" dt="2019-04-25T18:16:13.246" v="2679" actId="2696"/>
        <pc:sldMkLst>
          <pc:docMk/>
          <pc:sldMk cId="1255836084" sldId="330"/>
        </pc:sldMkLst>
      </pc:sldChg>
      <pc:sldChg chg="del">
        <pc:chgData name="Hadidi, Ramyad" userId="38c1f34c-9bbb-4e46-b7c4-38f912a3ab30" providerId="ADAL" clId="{14699928-CAC5-2E42-A4FD-5A0974F4603E}" dt="2019-04-25T18:16:13.754" v="2682" actId="2696"/>
        <pc:sldMkLst>
          <pc:docMk/>
          <pc:sldMk cId="1011107381" sldId="332"/>
        </pc:sldMkLst>
      </pc:sldChg>
      <pc:sldChg chg="del">
        <pc:chgData name="Hadidi, Ramyad" userId="38c1f34c-9bbb-4e46-b7c4-38f912a3ab30" providerId="ADAL" clId="{14699928-CAC5-2E42-A4FD-5A0974F4603E}" dt="2019-04-25T18:16:13.563" v="2680" actId="2696"/>
        <pc:sldMkLst>
          <pc:docMk/>
          <pc:sldMk cId="4065963439" sldId="333"/>
        </pc:sldMkLst>
      </pc:sldChg>
      <pc:sldChg chg="del">
        <pc:chgData name="Hadidi, Ramyad" userId="38c1f34c-9bbb-4e46-b7c4-38f912a3ab30" providerId="ADAL" clId="{14699928-CAC5-2E42-A4FD-5A0974F4603E}" dt="2019-04-25T18:16:13.726" v="2681" actId="2696"/>
        <pc:sldMkLst>
          <pc:docMk/>
          <pc:sldMk cId="4214511075" sldId="334"/>
        </pc:sldMkLst>
      </pc:sldChg>
      <pc:sldChg chg="del">
        <pc:chgData name="Hadidi, Ramyad" userId="38c1f34c-9bbb-4e46-b7c4-38f912a3ab30" providerId="ADAL" clId="{14699928-CAC5-2E42-A4FD-5A0974F4603E}" dt="2019-04-25T18:16:13.769" v="2683" actId="2696"/>
        <pc:sldMkLst>
          <pc:docMk/>
          <pc:sldMk cId="2365605529" sldId="335"/>
        </pc:sldMkLst>
      </pc:sldChg>
      <pc:sldChg chg="addSp delSp modSp">
        <pc:chgData name="Hadidi, Ramyad" userId="38c1f34c-9bbb-4e46-b7c4-38f912a3ab30" providerId="ADAL" clId="{14699928-CAC5-2E42-A4FD-5A0974F4603E}" dt="2019-04-25T17:18:55.330" v="755" actId="478"/>
        <pc:sldMkLst>
          <pc:docMk/>
          <pc:sldMk cId="127107111" sldId="338"/>
        </pc:sldMkLst>
        <pc:spChg chg="mod">
          <ac:chgData name="Hadidi, Ramyad" userId="38c1f34c-9bbb-4e46-b7c4-38f912a3ab30" providerId="ADAL" clId="{14699928-CAC5-2E42-A4FD-5A0974F4603E}" dt="2019-04-25T17:15:34.139" v="386" actId="20577"/>
          <ac:spMkLst>
            <pc:docMk/>
            <pc:sldMk cId="127107111" sldId="338"/>
            <ac:spMk id="2" creationId="{00000000-0000-0000-0000-000000000000}"/>
          </ac:spMkLst>
        </pc:spChg>
        <pc:spChg chg="del">
          <ac:chgData name="Hadidi, Ramyad" userId="38c1f34c-9bbb-4e46-b7c4-38f912a3ab30" providerId="ADAL" clId="{14699928-CAC5-2E42-A4FD-5A0974F4603E}" dt="2019-04-25T17:18:52.022" v="753" actId="478"/>
          <ac:spMkLst>
            <pc:docMk/>
            <pc:sldMk cId="127107111" sldId="338"/>
            <ac:spMk id="3" creationId="{9526714E-7FD2-7C4D-BAE4-665EA01FECCF}"/>
          </ac:spMkLst>
        </pc:spChg>
        <pc:spChg chg="del">
          <ac:chgData name="Hadidi, Ramyad" userId="38c1f34c-9bbb-4e46-b7c4-38f912a3ab30" providerId="ADAL" clId="{14699928-CAC5-2E42-A4FD-5A0974F4603E}" dt="2019-04-25T17:18:53.829" v="754" actId="478"/>
          <ac:spMkLst>
            <pc:docMk/>
            <pc:sldMk cId="127107111" sldId="338"/>
            <ac:spMk id="6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7:18:30.214" v="749" actId="20577"/>
          <ac:spMkLst>
            <pc:docMk/>
            <pc:sldMk cId="127107111" sldId="338"/>
            <ac:spMk id="7" creationId="{2C8100FD-A15F-634A-9387-F910E637BE1F}"/>
          </ac:spMkLst>
        </pc:spChg>
        <pc:spChg chg="add del mod">
          <ac:chgData name="Hadidi, Ramyad" userId="38c1f34c-9bbb-4e46-b7c4-38f912a3ab30" providerId="ADAL" clId="{14699928-CAC5-2E42-A4FD-5A0974F4603E}" dt="2019-04-25T17:18:55.330" v="755" actId="478"/>
          <ac:spMkLst>
            <pc:docMk/>
            <pc:sldMk cId="127107111" sldId="338"/>
            <ac:spMk id="8" creationId="{F6F4850F-7D66-9B4B-B44C-CC7C393DC2EB}"/>
          </ac:spMkLst>
        </pc:spChg>
        <pc:spChg chg="del">
          <ac:chgData name="Hadidi, Ramyad" userId="38c1f34c-9bbb-4e46-b7c4-38f912a3ab30" providerId="ADAL" clId="{14699928-CAC5-2E42-A4FD-5A0974F4603E}" dt="2019-04-25T17:15:18.115" v="371" actId="478"/>
          <ac:spMkLst>
            <pc:docMk/>
            <pc:sldMk cId="127107111" sldId="338"/>
            <ac:spMk id="55" creationId="{8CD3F4AC-E060-0946-B5B4-C316315DE8FE}"/>
          </ac:spMkLst>
        </pc:spChg>
        <pc:grpChg chg="del">
          <ac:chgData name="Hadidi, Ramyad" userId="38c1f34c-9bbb-4e46-b7c4-38f912a3ab30" providerId="ADAL" clId="{14699928-CAC5-2E42-A4FD-5A0974F4603E}" dt="2019-04-25T17:15:21.510" v="373" actId="478"/>
          <ac:grpSpMkLst>
            <pc:docMk/>
            <pc:sldMk cId="127107111" sldId="338"/>
            <ac:grpSpMk id="48" creationId="{AE26C0A5-CD1B-D949-B1AC-4B8FCEB7EC9B}"/>
          </ac:grpSpMkLst>
        </pc:grpChg>
        <pc:grpChg chg="del">
          <ac:chgData name="Hadidi, Ramyad" userId="38c1f34c-9bbb-4e46-b7c4-38f912a3ab30" providerId="ADAL" clId="{14699928-CAC5-2E42-A4FD-5A0974F4603E}" dt="2019-04-25T17:15:17.194" v="370" actId="478"/>
          <ac:grpSpMkLst>
            <pc:docMk/>
            <pc:sldMk cId="127107111" sldId="338"/>
            <ac:grpSpMk id="88" creationId="{66D3D60D-707C-8747-85DF-8968760686C0}"/>
          </ac:grpSpMkLst>
        </pc:grpChg>
        <pc:picChg chg="del">
          <ac:chgData name="Hadidi, Ramyad" userId="38c1f34c-9bbb-4e46-b7c4-38f912a3ab30" providerId="ADAL" clId="{14699928-CAC5-2E42-A4FD-5A0974F4603E}" dt="2019-04-25T17:15:20.538" v="372" actId="478"/>
          <ac:picMkLst>
            <pc:docMk/>
            <pc:sldMk cId="127107111" sldId="338"/>
            <ac:picMk id="53" creationId="{E0CDF384-CF22-8F4F-B605-5FC1BCE4F961}"/>
          </ac:picMkLst>
        </pc:picChg>
        <pc:picChg chg="del">
          <ac:chgData name="Hadidi, Ramyad" userId="38c1f34c-9bbb-4e46-b7c4-38f912a3ab30" providerId="ADAL" clId="{14699928-CAC5-2E42-A4FD-5A0974F4603E}" dt="2019-04-25T17:15:21.905" v="374" actId="478"/>
          <ac:picMkLst>
            <pc:docMk/>
            <pc:sldMk cId="127107111" sldId="338"/>
            <ac:picMk id="56" creationId="{183CE5FD-8869-3840-A814-F4B252099DC7}"/>
          </ac:picMkLst>
        </pc:pic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58" creationId="{DBA96CFE-C131-AE4E-8191-92367D3125F3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59" creationId="{5E288F36-AC4D-3A4A-888D-8084019CA601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60" creationId="{3D99E86D-4CA7-4248-8C8B-EB4484217C06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61" creationId="{4D891AD1-0BCA-7A4F-B7C5-33A918841DE9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62" creationId="{B89EC231-C1CC-8D40-A552-B0B046BA0BA1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63" creationId="{D87041D8-E08C-6343-B214-1B97F3621A89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64" creationId="{EA079BA8-22ED-FA4A-9885-A10234C8F665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65" creationId="{96C505BF-3D76-684C-A965-6FA19092D7CA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80" creationId="{0A9FDD93-1424-FC4B-8CE0-3ED537474768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81" creationId="{218996F8-F6F5-7A4F-8065-1D3D70269AF5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82" creationId="{554E20D7-1A45-C348-A7A6-95F2CE92F9B6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83" creationId="{2CDCB5C6-1891-744B-9E63-70FF87DF60F5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84" creationId="{0D7CF8FC-4CEA-A04E-9D7C-E548DDC9CF24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85" creationId="{D28065F9-CA23-514D-B080-45A818077418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86" creationId="{5D669027-5809-1D46-B6DA-0015C217335D}"/>
          </ac:cxnSpMkLst>
        </pc:cxnChg>
        <pc:cxnChg chg="mod">
          <ac:chgData name="Hadidi, Ramyad" userId="38c1f34c-9bbb-4e46-b7c4-38f912a3ab30" providerId="ADAL" clId="{14699928-CAC5-2E42-A4FD-5A0974F4603E}" dt="2019-04-25T17:15:21.510" v="373" actId="478"/>
          <ac:cxnSpMkLst>
            <pc:docMk/>
            <pc:sldMk cId="127107111" sldId="338"/>
            <ac:cxnSpMk id="87" creationId="{F0600848-B210-AE4C-AFF4-BB412F438AE6}"/>
          </ac:cxnSpMkLst>
        </pc:cxnChg>
      </pc:sldChg>
      <pc:sldChg chg="del">
        <pc:chgData name="Hadidi, Ramyad" userId="38c1f34c-9bbb-4e46-b7c4-38f912a3ab30" providerId="ADAL" clId="{14699928-CAC5-2E42-A4FD-5A0974F4603E}" dt="2019-04-25T17:19:03.666" v="758" actId="2696"/>
        <pc:sldMkLst>
          <pc:docMk/>
          <pc:sldMk cId="1305563049" sldId="339"/>
        </pc:sldMkLst>
      </pc:sldChg>
      <pc:sldChg chg="addSp delSp modSp modAnim">
        <pc:chgData name="Hadidi, Ramyad" userId="38c1f34c-9bbb-4e46-b7c4-38f912a3ab30" providerId="ADAL" clId="{14699928-CAC5-2E42-A4FD-5A0974F4603E}" dt="2019-04-25T18:19:21.899" v="2791" actId="20577"/>
        <pc:sldMkLst>
          <pc:docMk/>
          <pc:sldMk cId="3131294968" sldId="340"/>
        </pc:sldMkLst>
        <pc:spChg chg="mod">
          <ac:chgData name="Hadidi, Ramyad" userId="38c1f34c-9bbb-4e46-b7c4-38f912a3ab30" providerId="ADAL" clId="{14699928-CAC5-2E42-A4FD-5A0974F4603E}" dt="2019-04-25T18:19:21.899" v="2791" actId="20577"/>
          <ac:spMkLst>
            <pc:docMk/>
            <pc:sldMk cId="3131294968" sldId="340"/>
            <ac:spMk id="2" creationId="{00000000-0000-0000-0000-000000000000}"/>
          </ac:spMkLst>
        </pc:spChg>
        <pc:spChg chg="add del mod">
          <ac:chgData name="Hadidi, Ramyad" userId="38c1f34c-9bbb-4e46-b7c4-38f912a3ab30" providerId="ADAL" clId="{14699928-CAC5-2E42-A4FD-5A0974F4603E}" dt="2019-04-25T18:03:45.531" v="1857" actId="478"/>
          <ac:spMkLst>
            <pc:docMk/>
            <pc:sldMk cId="3131294968" sldId="340"/>
            <ac:spMk id="5" creationId="{D9B6F3B6-6F0A-EB48-A7AD-E7BE527ADB88}"/>
          </ac:spMkLst>
        </pc:spChg>
        <pc:spChg chg="del">
          <ac:chgData name="Hadidi, Ramyad" userId="38c1f34c-9bbb-4e46-b7c4-38f912a3ab30" providerId="ADAL" clId="{14699928-CAC5-2E42-A4FD-5A0974F4603E}" dt="2019-04-25T17:20:31.416" v="789" actId="478"/>
          <ac:spMkLst>
            <pc:docMk/>
            <pc:sldMk cId="3131294968" sldId="340"/>
            <ac:spMk id="6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8:05:51.035" v="2072" actId="20577"/>
          <ac:spMkLst>
            <pc:docMk/>
            <pc:sldMk cId="3131294968" sldId="340"/>
            <ac:spMk id="7" creationId="{2C8100FD-A15F-634A-9387-F910E637BE1F}"/>
          </ac:spMkLst>
        </pc:spChg>
        <pc:spChg chg="del mod">
          <ac:chgData name="Hadidi, Ramyad" userId="38c1f34c-9bbb-4e46-b7c4-38f912a3ab30" providerId="ADAL" clId="{14699928-CAC5-2E42-A4FD-5A0974F4603E}" dt="2019-04-25T17:21:08.361" v="809"/>
          <ac:spMkLst>
            <pc:docMk/>
            <pc:sldMk cId="3131294968" sldId="340"/>
            <ac:spMk id="50" creationId="{93C10AE4-DA3E-364E-B077-903B365BC8DF}"/>
          </ac:spMkLst>
        </pc:spChg>
      </pc:sldChg>
      <pc:sldChg chg="del">
        <pc:chgData name="Hadidi, Ramyad" userId="38c1f34c-9bbb-4e46-b7c4-38f912a3ab30" providerId="ADAL" clId="{14699928-CAC5-2E42-A4FD-5A0974F4603E}" dt="2019-04-25T18:16:10.771" v="2641" actId="2696"/>
        <pc:sldMkLst>
          <pc:docMk/>
          <pc:sldMk cId="2471943095" sldId="341"/>
        </pc:sldMkLst>
      </pc:sldChg>
      <pc:sldChg chg="addSp delSp modSp">
        <pc:chgData name="Hadidi, Ramyad" userId="38c1f34c-9bbb-4e46-b7c4-38f912a3ab30" providerId="ADAL" clId="{14699928-CAC5-2E42-A4FD-5A0974F4603E}" dt="2019-04-25T17:18:49.770" v="752" actId="478"/>
        <pc:sldMkLst>
          <pc:docMk/>
          <pc:sldMk cId="862826689" sldId="342"/>
        </pc:sldMkLst>
        <pc:spChg chg="mod">
          <ac:chgData name="Hadidi, Ramyad" userId="38c1f34c-9bbb-4e46-b7c4-38f912a3ab30" providerId="ADAL" clId="{14699928-CAC5-2E42-A4FD-5A0974F4603E}" dt="2019-04-25T17:12:09.627" v="139" actId="20577"/>
          <ac:spMkLst>
            <pc:docMk/>
            <pc:sldMk cId="862826689" sldId="342"/>
            <ac:spMk id="2" creationId="{00000000-0000-0000-0000-000000000000}"/>
          </ac:spMkLst>
        </pc:spChg>
        <pc:spChg chg="del">
          <ac:chgData name="Hadidi, Ramyad" userId="38c1f34c-9bbb-4e46-b7c4-38f912a3ab30" providerId="ADAL" clId="{14699928-CAC5-2E42-A4FD-5A0974F4603E}" dt="2019-04-25T17:18:46.867" v="750" actId="478"/>
          <ac:spMkLst>
            <pc:docMk/>
            <pc:sldMk cId="862826689" sldId="342"/>
            <ac:spMk id="3" creationId="{9526714E-7FD2-7C4D-BAE4-665EA01FECCF}"/>
          </ac:spMkLst>
        </pc:spChg>
        <pc:spChg chg="del">
          <ac:chgData name="Hadidi, Ramyad" userId="38c1f34c-9bbb-4e46-b7c4-38f912a3ab30" providerId="ADAL" clId="{14699928-CAC5-2E42-A4FD-5A0974F4603E}" dt="2019-04-25T17:18:48.501" v="751" actId="478"/>
          <ac:spMkLst>
            <pc:docMk/>
            <pc:sldMk cId="862826689" sldId="342"/>
            <ac:spMk id="6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7:17:01.252" v="599" actId="20577"/>
          <ac:spMkLst>
            <pc:docMk/>
            <pc:sldMk cId="862826689" sldId="342"/>
            <ac:spMk id="7" creationId="{2C8100FD-A15F-634A-9387-F910E637BE1F}"/>
          </ac:spMkLst>
        </pc:spChg>
        <pc:spChg chg="add del mod">
          <ac:chgData name="Hadidi, Ramyad" userId="38c1f34c-9bbb-4e46-b7c4-38f912a3ab30" providerId="ADAL" clId="{14699928-CAC5-2E42-A4FD-5A0974F4603E}" dt="2019-04-25T17:18:49.770" v="752" actId="478"/>
          <ac:spMkLst>
            <pc:docMk/>
            <pc:sldMk cId="862826689" sldId="342"/>
            <ac:spMk id="8" creationId="{CD501B3A-8986-2746-A253-A92DDC1AF6AC}"/>
          </ac:spMkLst>
        </pc:spChg>
      </pc:sldChg>
      <pc:sldChg chg="del">
        <pc:chgData name="Hadidi, Ramyad" userId="38c1f34c-9bbb-4e46-b7c4-38f912a3ab30" providerId="ADAL" clId="{14699928-CAC5-2E42-A4FD-5A0974F4603E}" dt="2019-04-25T17:19:00.859" v="756" actId="2696"/>
        <pc:sldMkLst>
          <pc:docMk/>
          <pc:sldMk cId="3396952850" sldId="343"/>
        </pc:sldMkLst>
      </pc:sldChg>
      <pc:sldChg chg="del">
        <pc:chgData name="Hadidi, Ramyad" userId="38c1f34c-9bbb-4e46-b7c4-38f912a3ab30" providerId="ADAL" clId="{14699928-CAC5-2E42-A4FD-5A0974F4603E}" dt="2019-04-25T18:16:10.855" v="2642" actId="2696"/>
        <pc:sldMkLst>
          <pc:docMk/>
          <pc:sldMk cId="3887292367" sldId="346"/>
        </pc:sldMkLst>
      </pc:sldChg>
      <pc:sldChg chg="del">
        <pc:chgData name="Hadidi, Ramyad" userId="38c1f34c-9bbb-4e46-b7c4-38f912a3ab30" providerId="ADAL" clId="{14699928-CAC5-2E42-A4FD-5A0974F4603E}" dt="2019-04-25T18:16:11.070" v="2649" actId="2696"/>
        <pc:sldMkLst>
          <pc:docMk/>
          <pc:sldMk cId="514487708" sldId="347"/>
        </pc:sldMkLst>
      </pc:sldChg>
      <pc:sldChg chg="del">
        <pc:chgData name="Hadidi, Ramyad" userId="38c1f34c-9bbb-4e46-b7c4-38f912a3ab30" providerId="ADAL" clId="{14699928-CAC5-2E42-A4FD-5A0974F4603E}" dt="2019-04-25T18:16:11.187" v="2653" actId="2696"/>
        <pc:sldMkLst>
          <pc:docMk/>
          <pc:sldMk cId="661369393" sldId="348"/>
        </pc:sldMkLst>
      </pc:sldChg>
      <pc:sldChg chg="del">
        <pc:chgData name="Hadidi, Ramyad" userId="38c1f34c-9bbb-4e46-b7c4-38f912a3ab30" providerId="ADAL" clId="{14699928-CAC5-2E42-A4FD-5A0974F4603E}" dt="2019-04-25T18:16:13.045" v="2677" actId="2696"/>
        <pc:sldMkLst>
          <pc:docMk/>
          <pc:sldMk cId="2372317803" sldId="349"/>
        </pc:sldMkLst>
      </pc:sldChg>
      <pc:sldChg chg="del">
        <pc:chgData name="Hadidi, Ramyad" userId="38c1f34c-9bbb-4e46-b7c4-38f912a3ab30" providerId="ADAL" clId="{14699928-CAC5-2E42-A4FD-5A0974F4603E}" dt="2019-04-25T18:16:11.093" v="2650" actId="2696"/>
        <pc:sldMkLst>
          <pc:docMk/>
          <pc:sldMk cId="3784377384" sldId="350"/>
        </pc:sldMkLst>
      </pc:sldChg>
      <pc:sldChg chg="del">
        <pc:chgData name="Hadidi, Ramyad" userId="38c1f34c-9bbb-4e46-b7c4-38f912a3ab30" providerId="ADAL" clId="{14699928-CAC5-2E42-A4FD-5A0974F4603E}" dt="2019-04-25T18:16:11.115" v="2651" actId="2696"/>
        <pc:sldMkLst>
          <pc:docMk/>
          <pc:sldMk cId="2960676464" sldId="351"/>
        </pc:sldMkLst>
      </pc:sldChg>
      <pc:sldChg chg="del">
        <pc:chgData name="Hadidi, Ramyad" userId="38c1f34c-9bbb-4e46-b7c4-38f912a3ab30" providerId="ADAL" clId="{14699928-CAC5-2E42-A4FD-5A0974F4603E}" dt="2019-04-25T18:16:11.162" v="2652" actId="2696"/>
        <pc:sldMkLst>
          <pc:docMk/>
          <pc:sldMk cId="1365721289" sldId="352"/>
        </pc:sldMkLst>
      </pc:sldChg>
      <pc:sldChg chg="del">
        <pc:chgData name="Hadidi, Ramyad" userId="38c1f34c-9bbb-4e46-b7c4-38f912a3ab30" providerId="ADAL" clId="{14699928-CAC5-2E42-A4FD-5A0974F4603E}" dt="2019-04-25T17:19:02.443" v="757" actId="2696"/>
        <pc:sldMkLst>
          <pc:docMk/>
          <pc:sldMk cId="1759112088" sldId="353"/>
        </pc:sldMkLst>
      </pc:sldChg>
      <pc:sldChg chg="del">
        <pc:chgData name="Hadidi, Ramyad" userId="38c1f34c-9bbb-4e46-b7c4-38f912a3ab30" providerId="ADAL" clId="{14699928-CAC5-2E42-A4FD-5A0974F4603E}" dt="2019-04-25T18:16:11.236" v="2655" actId="2696"/>
        <pc:sldMkLst>
          <pc:docMk/>
          <pc:sldMk cId="4265893651" sldId="354"/>
        </pc:sldMkLst>
      </pc:sldChg>
      <pc:sldChg chg="del">
        <pc:chgData name="Hadidi, Ramyad" userId="38c1f34c-9bbb-4e46-b7c4-38f912a3ab30" providerId="ADAL" clId="{14699928-CAC5-2E42-A4FD-5A0974F4603E}" dt="2019-04-25T18:16:13.095" v="2678" actId="2696"/>
        <pc:sldMkLst>
          <pc:docMk/>
          <pc:sldMk cId="1451395142" sldId="357"/>
        </pc:sldMkLst>
      </pc:sldChg>
      <pc:sldChg chg="del">
        <pc:chgData name="Hadidi, Ramyad" userId="38c1f34c-9bbb-4e46-b7c4-38f912a3ab30" providerId="ADAL" clId="{14699928-CAC5-2E42-A4FD-5A0974F4603E}" dt="2019-04-25T18:16:12.676" v="2670" actId="2696"/>
        <pc:sldMkLst>
          <pc:docMk/>
          <pc:sldMk cId="55367016" sldId="358"/>
        </pc:sldMkLst>
      </pc:sldChg>
      <pc:sldChg chg="del">
        <pc:chgData name="Hadidi, Ramyad" userId="38c1f34c-9bbb-4e46-b7c4-38f912a3ab30" providerId="ADAL" clId="{14699928-CAC5-2E42-A4FD-5A0974F4603E}" dt="2019-04-25T18:16:12.663" v="2669" actId="2696"/>
        <pc:sldMkLst>
          <pc:docMk/>
          <pc:sldMk cId="134671399" sldId="359"/>
        </pc:sldMkLst>
      </pc:sldChg>
      <pc:sldChg chg="del">
        <pc:chgData name="Hadidi, Ramyad" userId="38c1f34c-9bbb-4e46-b7c4-38f912a3ab30" providerId="ADAL" clId="{14699928-CAC5-2E42-A4FD-5A0974F4603E}" dt="2019-04-25T18:16:11.049" v="2648" actId="2696"/>
        <pc:sldMkLst>
          <pc:docMk/>
          <pc:sldMk cId="391650739" sldId="360"/>
        </pc:sldMkLst>
      </pc:sldChg>
      <pc:sldChg chg="addSp delSp modSp add delAnim modAnim">
        <pc:chgData name="Hadidi, Ramyad" userId="38c1f34c-9bbb-4e46-b7c4-38f912a3ab30" providerId="ADAL" clId="{14699928-CAC5-2E42-A4FD-5A0974F4603E}" dt="2019-04-25T18:06:34.547" v="2111" actId="20577"/>
        <pc:sldMkLst>
          <pc:docMk/>
          <pc:sldMk cId="2389058202" sldId="361"/>
        </pc:sldMkLst>
        <pc:spChg chg="mod">
          <ac:chgData name="Hadidi, Ramyad" userId="38c1f34c-9bbb-4e46-b7c4-38f912a3ab30" providerId="ADAL" clId="{14699928-CAC5-2E42-A4FD-5A0974F4603E}" dt="2019-04-25T18:06:23.499" v="2092" actId="20577"/>
          <ac:spMkLst>
            <pc:docMk/>
            <pc:sldMk cId="2389058202" sldId="361"/>
            <ac:spMk id="2" creationId="{00000000-0000-0000-0000-000000000000}"/>
          </ac:spMkLst>
        </pc:spChg>
        <pc:spChg chg="del">
          <ac:chgData name="Hadidi, Ramyad" userId="38c1f34c-9bbb-4e46-b7c4-38f912a3ab30" providerId="ADAL" clId="{14699928-CAC5-2E42-A4FD-5A0974F4603E}" dt="2019-04-25T17:30:48.718" v="1717" actId="478"/>
          <ac:spMkLst>
            <pc:docMk/>
            <pc:sldMk cId="2389058202" sldId="361"/>
            <ac:spMk id="6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8:06:34.547" v="2111" actId="20577"/>
          <ac:spMkLst>
            <pc:docMk/>
            <pc:sldMk cId="2389058202" sldId="361"/>
            <ac:spMk id="7" creationId="{2C8100FD-A15F-634A-9387-F910E637BE1F}"/>
          </ac:spMkLst>
        </pc:spChg>
        <pc:spChg chg="add del mod">
          <ac:chgData name="Hadidi, Ramyad" userId="38c1f34c-9bbb-4e46-b7c4-38f912a3ab30" providerId="ADAL" clId="{14699928-CAC5-2E42-A4FD-5A0974F4603E}" dt="2019-04-25T17:30:50.658" v="1719" actId="478"/>
          <ac:spMkLst>
            <pc:docMk/>
            <pc:sldMk cId="2389058202" sldId="361"/>
            <ac:spMk id="10" creationId="{38CF388D-7389-5E4F-A101-1CBD09EA3DBB}"/>
          </ac:spMkLst>
        </pc:spChg>
        <pc:spChg chg="del">
          <ac:chgData name="Hadidi, Ramyad" userId="38c1f34c-9bbb-4e46-b7c4-38f912a3ab30" providerId="ADAL" clId="{14699928-CAC5-2E42-A4FD-5A0974F4603E}" dt="2019-04-25T17:30:50.035" v="1718" actId="478"/>
          <ac:spMkLst>
            <pc:docMk/>
            <pc:sldMk cId="2389058202" sldId="361"/>
            <ac:spMk id="50" creationId="{93C10AE4-DA3E-364E-B077-903B365BC8DF}"/>
          </ac:spMkLst>
        </pc:spChg>
        <pc:picChg chg="add del">
          <ac:chgData name="Hadidi, Ramyad" userId="38c1f34c-9bbb-4e46-b7c4-38f912a3ab30" providerId="ADAL" clId="{14699928-CAC5-2E42-A4FD-5A0974F4603E}" dt="2019-04-25T17:22:06.321" v="900"/>
          <ac:picMkLst>
            <pc:docMk/>
            <pc:sldMk cId="2389058202" sldId="361"/>
            <ac:picMk id="3" creationId="{83E6F449-CA3E-1C4C-82AB-C119F6A644A0}"/>
          </ac:picMkLst>
        </pc:picChg>
        <pc:picChg chg="add mod">
          <ac:chgData name="Hadidi, Ramyad" userId="38c1f34c-9bbb-4e46-b7c4-38f912a3ab30" providerId="ADAL" clId="{14699928-CAC5-2E42-A4FD-5A0974F4603E}" dt="2019-04-25T18:06:28.825" v="2093" actId="1076"/>
          <ac:picMkLst>
            <pc:docMk/>
            <pc:sldMk cId="2389058202" sldId="361"/>
            <ac:picMk id="5" creationId="{889E11A6-4C6E-914B-AF7F-0989F14C785F}"/>
          </ac:picMkLst>
        </pc:picChg>
        <pc:picChg chg="del">
          <ac:chgData name="Hadidi, Ramyad" userId="38c1f34c-9bbb-4e46-b7c4-38f912a3ab30" providerId="ADAL" clId="{14699928-CAC5-2E42-A4FD-5A0974F4603E}" dt="2019-04-25T17:21:21.524" v="827" actId="478"/>
          <ac:picMkLst>
            <pc:docMk/>
            <pc:sldMk cId="2389058202" sldId="361"/>
            <ac:picMk id="8" creationId="{EFF01C75-9166-964A-9D8D-2F1E5003D006}"/>
          </ac:picMkLst>
        </pc:picChg>
      </pc:sldChg>
      <pc:sldChg chg="addSp delSp modSp add ord modAnim">
        <pc:chgData name="Hadidi, Ramyad" userId="38c1f34c-9bbb-4e46-b7c4-38f912a3ab30" providerId="ADAL" clId="{14699928-CAC5-2E42-A4FD-5A0974F4603E}" dt="2019-04-25T18:19:26.531" v="2793" actId="20577"/>
        <pc:sldMkLst>
          <pc:docMk/>
          <pc:sldMk cId="1430951767" sldId="362"/>
        </pc:sldMkLst>
        <pc:spChg chg="mod">
          <ac:chgData name="Hadidi, Ramyad" userId="38c1f34c-9bbb-4e46-b7c4-38f912a3ab30" providerId="ADAL" clId="{14699928-CAC5-2E42-A4FD-5A0974F4603E}" dt="2019-04-25T18:19:26.531" v="2793" actId="20577"/>
          <ac:spMkLst>
            <pc:docMk/>
            <pc:sldMk cId="1430951767" sldId="362"/>
            <ac:spMk id="2" creationId="{00000000-0000-0000-0000-000000000000}"/>
          </ac:spMkLst>
        </pc:spChg>
        <pc:spChg chg="del">
          <ac:chgData name="Hadidi, Ramyad" userId="38c1f34c-9bbb-4e46-b7c4-38f912a3ab30" providerId="ADAL" clId="{14699928-CAC5-2E42-A4FD-5A0974F4603E}" dt="2019-04-25T17:30:43.807" v="1714" actId="478"/>
          <ac:spMkLst>
            <pc:docMk/>
            <pc:sldMk cId="1430951767" sldId="362"/>
            <ac:spMk id="6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7:23:34.074" v="1033" actId="20577"/>
          <ac:spMkLst>
            <pc:docMk/>
            <pc:sldMk cId="1430951767" sldId="362"/>
            <ac:spMk id="7" creationId="{2C8100FD-A15F-634A-9387-F910E637BE1F}"/>
          </ac:spMkLst>
        </pc:spChg>
        <pc:spChg chg="add del mod">
          <ac:chgData name="Hadidi, Ramyad" userId="38c1f34c-9bbb-4e46-b7c4-38f912a3ab30" providerId="ADAL" clId="{14699928-CAC5-2E42-A4FD-5A0974F4603E}" dt="2019-04-25T17:30:45.570" v="1716" actId="478"/>
          <ac:spMkLst>
            <pc:docMk/>
            <pc:sldMk cId="1430951767" sldId="362"/>
            <ac:spMk id="9" creationId="{0B0B4C13-5D61-B440-8BD4-933677F7C2DC}"/>
          </ac:spMkLst>
        </pc:spChg>
        <pc:spChg chg="del">
          <ac:chgData name="Hadidi, Ramyad" userId="38c1f34c-9bbb-4e46-b7c4-38f912a3ab30" providerId="ADAL" clId="{14699928-CAC5-2E42-A4FD-5A0974F4603E}" dt="2019-04-25T17:30:44.619" v="1715" actId="478"/>
          <ac:spMkLst>
            <pc:docMk/>
            <pc:sldMk cId="1430951767" sldId="362"/>
            <ac:spMk id="50" creationId="{93C10AE4-DA3E-364E-B077-903B365BC8DF}"/>
          </ac:spMkLst>
        </pc:spChg>
        <pc:picChg chg="add mod">
          <ac:chgData name="Hadidi, Ramyad" userId="38c1f34c-9bbb-4e46-b7c4-38f912a3ab30" providerId="ADAL" clId="{14699928-CAC5-2E42-A4FD-5A0974F4603E}" dt="2019-04-25T17:24:12.617" v="1038" actId="1076"/>
          <ac:picMkLst>
            <pc:docMk/>
            <pc:sldMk cId="1430951767" sldId="362"/>
            <ac:picMk id="3" creationId="{A54D2A30-A122-6C48-B944-28F445169BEC}"/>
          </ac:picMkLst>
        </pc:picChg>
        <pc:picChg chg="del">
          <ac:chgData name="Hadidi, Ramyad" userId="38c1f34c-9bbb-4e46-b7c4-38f912a3ab30" providerId="ADAL" clId="{14699928-CAC5-2E42-A4FD-5A0974F4603E}" dt="2019-04-25T17:23:28.898" v="1025" actId="478"/>
          <ac:picMkLst>
            <pc:docMk/>
            <pc:sldMk cId="1430951767" sldId="362"/>
            <ac:picMk id="5" creationId="{889E11A6-4C6E-914B-AF7F-0989F14C785F}"/>
          </ac:picMkLst>
        </pc:picChg>
      </pc:sldChg>
      <pc:sldChg chg="addSp delSp modSp add modAnim">
        <pc:chgData name="Hadidi, Ramyad" userId="38c1f34c-9bbb-4e46-b7c4-38f912a3ab30" providerId="ADAL" clId="{14699928-CAC5-2E42-A4FD-5A0974F4603E}" dt="2019-04-25T18:19:30.057" v="2795" actId="20577"/>
        <pc:sldMkLst>
          <pc:docMk/>
          <pc:sldMk cId="673272864" sldId="363"/>
        </pc:sldMkLst>
        <pc:spChg chg="mod">
          <ac:chgData name="Hadidi, Ramyad" userId="38c1f34c-9bbb-4e46-b7c4-38f912a3ab30" providerId="ADAL" clId="{14699928-CAC5-2E42-A4FD-5A0974F4603E}" dt="2019-04-25T18:19:30.057" v="2795" actId="20577"/>
          <ac:spMkLst>
            <pc:docMk/>
            <pc:sldMk cId="673272864" sldId="363"/>
            <ac:spMk id="2" creationId="{00000000-0000-0000-0000-000000000000}"/>
          </ac:spMkLst>
        </pc:spChg>
        <pc:spChg chg="del">
          <ac:chgData name="Hadidi, Ramyad" userId="38c1f34c-9bbb-4e46-b7c4-38f912a3ab30" providerId="ADAL" clId="{14699928-CAC5-2E42-A4FD-5A0974F4603E}" dt="2019-04-25T17:31:32.126" v="1736" actId="478"/>
          <ac:spMkLst>
            <pc:docMk/>
            <pc:sldMk cId="673272864" sldId="363"/>
            <ac:spMk id="6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7:28:39.980" v="1561" actId="20577"/>
          <ac:spMkLst>
            <pc:docMk/>
            <pc:sldMk cId="673272864" sldId="363"/>
            <ac:spMk id="7" creationId="{2C8100FD-A15F-634A-9387-F910E637BE1F}"/>
          </ac:spMkLst>
        </pc:spChg>
        <pc:spChg chg="add mod">
          <ac:chgData name="Hadidi, Ramyad" userId="38c1f34c-9bbb-4e46-b7c4-38f912a3ab30" providerId="ADAL" clId="{14699928-CAC5-2E42-A4FD-5A0974F4603E}" dt="2019-04-25T17:31:32.126" v="1736" actId="478"/>
          <ac:spMkLst>
            <pc:docMk/>
            <pc:sldMk cId="673272864" sldId="363"/>
            <ac:spMk id="10" creationId="{9CC8E3B4-2B80-5642-9AB1-F8CEBB20E5BB}"/>
          </ac:spMkLst>
        </pc:spChg>
        <pc:spChg chg="del">
          <ac:chgData name="Hadidi, Ramyad" userId="38c1f34c-9bbb-4e46-b7c4-38f912a3ab30" providerId="ADAL" clId="{14699928-CAC5-2E42-A4FD-5A0974F4603E}" dt="2019-04-25T17:31:30.557" v="1735" actId="478"/>
          <ac:spMkLst>
            <pc:docMk/>
            <pc:sldMk cId="673272864" sldId="363"/>
            <ac:spMk id="50" creationId="{93C10AE4-DA3E-364E-B077-903B365BC8DF}"/>
          </ac:spMkLst>
        </pc:spChg>
        <pc:picChg chg="del">
          <ac:chgData name="Hadidi, Ramyad" userId="38c1f34c-9bbb-4e46-b7c4-38f912a3ab30" providerId="ADAL" clId="{14699928-CAC5-2E42-A4FD-5A0974F4603E}" dt="2019-04-25T17:25:37.938" v="1049" actId="478"/>
          <ac:picMkLst>
            <pc:docMk/>
            <pc:sldMk cId="673272864" sldId="363"/>
            <ac:picMk id="5" creationId="{889E11A6-4C6E-914B-AF7F-0989F14C785F}"/>
          </ac:picMkLst>
        </pc:picChg>
        <pc:picChg chg="add mod">
          <ac:chgData name="Hadidi, Ramyad" userId="38c1f34c-9bbb-4e46-b7c4-38f912a3ab30" providerId="ADAL" clId="{14699928-CAC5-2E42-A4FD-5A0974F4603E}" dt="2019-04-25T17:27:23.259" v="1316" actId="1076"/>
          <ac:picMkLst>
            <pc:docMk/>
            <pc:sldMk cId="673272864" sldId="363"/>
            <ac:picMk id="8" creationId="{D7B28B36-A6A4-3D4C-80ED-5540D6E49D4B}"/>
          </ac:picMkLst>
        </pc:picChg>
      </pc:sldChg>
      <pc:sldChg chg="addSp delSp modSp add ord modAnim">
        <pc:chgData name="Hadidi, Ramyad" userId="38c1f34c-9bbb-4e46-b7c4-38f912a3ab30" providerId="ADAL" clId="{14699928-CAC5-2E42-A4FD-5A0974F4603E}" dt="2019-04-25T18:19:43.707" v="2815" actId="20577"/>
        <pc:sldMkLst>
          <pc:docMk/>
          <pc:sldMk cId="2945036340" sldId="364"/>
        </pc:sldMkLst>
        <pc:spChg chg="mod">
          <ac:chgData name="Hadidi, Ramyad" userId="38c1f34c-9bbb-4e46-b7c4-38f912a3ab30" providerId="ADAL" clId="{14699928-CAC5-2E42-A4FD-5A0974F4603E}" dt="2019-04-25T18:19:37.843" v="2799" actId="20577"/>
          <ac:spMkLst>
            <pc:docMk/>
            <pc:sldMk cId="2945036340" sldId="364"/>
            <ac:spMk id="2" creationId="{00000000-0000-0000-0000-000000000000}"/>
          </ac:spMkLst>
        </pc:spChg>
        <pc:spChg chg="add del mod">
          <ac:chgData name="Hadidi, Ramyad" userId="38c1f34c-9bbb-4e46-b7c4-38f912a3ab30" providerId="ADAL" clId="{14699928-CAC5-2E42-A4FD-5A0974F4603E}" dt="2019-04-25T18:09:25.470" v="2267"/>
          <ac:spMkLst>
            <pc:docMk/>
            <pc:sldMk cId="2945036340" sldId="364"/>
            <ac:spMk id="5" creationId="{0718FB30-222E-4C4E-9A30-753BEBDDE84A}"/>
          </ac:spMkLst>
        </pc:spChg>
        <pc:spChg chg="del">
          <ac:chgData name="Hadidi, Ramyad" userId="38c1f34c-9bbb-4e46-b7c4-38f912a3ab30" providerId="ADAL" clId="{14699928-CAC5-2E42-A4FD-5A0974F4603E}" dt="2019-04-25T17:31:24.613" v="1732" actId="478"/>
          <ac:spMkLst>
            <pc:docMk/>
            <pc:sldMk cId="2945036340" sldId="364"/>
            <ac:spMk id="6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8:19:43.707" v="2815" actId="20577"/>
          <ac:spMkLst>
            <pc:docMk/>
            <pc:sldMk cId="2945036340" sldId="364"/>
            <ac:spMk id="7" creationId="{2C8100FD-A15F-634A-9387-F910E637BE1F}"/>
          </ac:spMkLst>
        </pc:spChg>
        <pc:spChg chg="add del mod">
          <ac:chgData name="Hadidi, Ramyad" userId="38c1f34c-9bbb-4e46-b7c4-38f912a3ab30" providerId="ADAL" clId="{14699928-CAC5-2E42-A4FD-5A0974F4603E}" dt="2019-04-25T18:09:31.563" v="2271" actId="478"/>
          <ac:spMkLst>
            <pc:docMk/>
            <pc:sldMk cId="2945036340" sldId="364"/>
            <ac:spMk id="11" creationId="{9320E0B8-1F46-2542-B829-45E0E6B20E62}"/>
          </ac:spMkLst>
        </pc:spChg>
        <pc:spChg chg="del">
          <ac:chgData name="Hadidi, Ramyad" userId="38c1f34c-9bbb-4e46-b7c4-38f912a3ab30" providerId="ADAL" clId="{14699928-CAC5-2E42-A4FD-5A0974F4603E}" dt="2019-04-25T17:31:23.674" v="1731" actId="478"/>
          <ac:spMkLst>
            <pc:docMk/>
            <pc:sldMk cId="2945036340" sldId="364"/>
            <ac:spMk id="50" creationId="{93C10AE4-DA3E-364E-B077-903B365BC8DF}"/>
          </ac:spMkLst>
        </pc:spChg>
        <pc:picChg chg="del">
          <ac:chgData name="Hadidi, Ramyad" userId="38c1f34c-9bbb-4e46-b7c4-38f912a3ab30" providerId="ADAL" clId="{14699928-CAC5-2E42-A4FD-5A0974F4603E}" dt="2019-04-25T17:29:28.713" v="1597" actId="478"/>
          <ac:picMkLst>
            <pc:docMk/>
            <pc:sldMk cId="2945036340" sldId="364"/>
            <ac:picMk id="8" creationId="{D7B28B36-A6A4-3D4C-80ED-5540D6E49D4B}"/>
          </ac:picMkLst>
        </pc:picChg>
        <pc:picChg chg="add del mod">
          <ac:chgData name="Hadidi, Ramyad" userId="38c1f34c-9bbb-4e46-b7c4-38f912a3ab30" providerId="ADAL" clId="{14699928-CAC5-2E42-A4FD-5A0974F4603E}" dt="2019-04-25T18:09:27.687" v="2268"/>
          <ac:picMkLst>
            <pc:docMk/>
            <pc:sldMk cId="2945036340" sldId="364"/>
            <ac:picMk id="10" creationId="{4BC7DBD3-D40C-9F45-908D-A2EBC9351D2A}"/>
          </ac:picMkLst>
        </pc:picChg>
        <pc:picChg chg="add mod modCrop">
          <ac:chgData name="Hadidi, Ramyad" userId="38c1f34c-9bbb-4e46-b7c4-38f912a3ab30" providerId="ADAL" clId="{14699928-CAC5-2E42-A4FD-5A0974F4603E}" dt="2019-04-25T18:09:44.233" v="2276" actId="1076"/>
          <ac:picMkLst>
            <pc:docMk/>
            <pc:sldMk cId="2945036340" sldId="364"/>
            <ac:picMk id="13" creationId="{6812364E-FB7F-7B47-9731-B7E29A98BCE3}"/>
          </ac:picMkLst>
        </pc:picChg>
      </pc:sldChg>
      <pc:sldChg chg="addSp delSp modSp add modAnim">
        <pc:chgData name="Hadidi, Ramyad" userId="38c1f34c-9bbb-4e46-b7c4-38f912a3ab30" providerId="ADAL" clId="{14699928-CAC5-2E42-A4FD-5A0974F4603E}" dt="2019-04-25T18:19:33.243" v="2797" actId="20577"/>
        <pc:sldMkLst>
          <pc:docMk/>
          <pc:sldMk cId="2081505470" sldId="365"/>
        </pc:sldMkLst>
        <pc:spChg chg="mod">
          <ac:chgData name="Hadidi, Ramyad" userId="38c1f34c-9bbb-4e46-b7c4-38f912a3ab30" providerId="ADAL" clId="{14699928-CAC5-2E42-A4FD-5A0974F4603E}" dt="2019-04-25T18:19:33.243" v="2797" actId="20577"/>
          <ac:spMkLst>
            <pc:docMk/>
            <pc:sldMk cId="2081505470" sldId="365"/>
            <ac:spMk id="2" creationId="{00000000-0000-0000-0000-000000000000}"/>
          </ac:spMkLst>
        </pc:spChg>
        <pc:spChg chg="add del mod">
          <ac:chgData name="Hadidi, Ramyad" userId="38c1f34c-9bbb-4e46-b7c4-38f912a3ab30" providerId="ADAL" clId="{14699928-CAC5-2E42-A4FD-5A0974F4603E}" dt="2019-04-25T18:07:17.919" v="2112"/>
          <ac:spMkLst>
            <pc:docMk/>
            <pc:sldMk cId="2081505470" sldId="365"/>
            <ac:spMk id="5" creationId="{DD9F8C1E-B84F-4B43-8C15-B4316A41AFFA}"/>
          </ac:spMkLst>
        </pc:spChg>
        <pc:spChg chg="del">
          <ac:chgData name="Hadidi, Ramyad" userId="38c1f34c-9bbb-4e46-b7c4-38f912a3ab30" providerId="ADAL" clId="{14699928-CAC5-2E42-A4FD-5A0974F4603E}" dt="2019-04-25T17:31:28.261" v="1734" actId="478"/>
          <ac:spMkLst>
            <pc:docMk/>
            <pc:sldMk cId="2081505470" sldId="365"/>
            <ac:spMk id="6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8:08:11.842" v="2244" actId="15"/>
          <ac:spMkLst>
            <pc:docMk/>
            <pc:sldMk cId="2081505470" sldId="365"/>
            <ac:spMk id="7" creationId="{2C8100FD-A15F-634A-9387-F910E637BE1F}"/>
          </ac:spMkLst>
        </pc:spChg>
        <pc:spChg chg="add del mod">
          <ac:chgData name="Hadidi, Ramyad" userId="38c1f34c-9bbb-4e46-b7c4-38f912a3ab30" providerId="ADAL" clId="{14699928-CAC5-2E42-A4FD-5A0974F4603E}" dt="2019-04-25T18:07:24.908" v="2116" actId="478"/>
          <ac:spMkLst>
            <pc:docMk/>
            <pc:sldMk cId="2081505470" sldId="365"/>
            <ac:spMk id="10" creationId="{D4563A38-E59B-4148-B0C6-81AA06E67FCA}"/>
          </ac:spMkLst>
        </pc:spChg>
        <pc:spChg chg="del">
          <ac:chgData name="Hadidi, Ramyad" userId="38c1f34c-9bbb-4e46-b7c4-38f912a3ab30" providerId="ADAL" clId="{14699928-CAC5-2E42-A4FD-5A0974F4603E}" dt="2019-04-25T17:31:27.021" v="1733" actId="478"/>
          <ac:spMkLst>
            <pc:docMk/>
            <pc:sldMk cId="2081505470" sldId="365"/>
            <ac:spMk id="50" creationId="{93C10AE4-DA3E-364E-B077-903B365BC8DF}"/>
          </ac:spMkLst>
        </pc:spChg>
        <pc:picChg chg="add del mod">
          <ac:chgData name="Hadidi, Ramyad" userId="38c1f34c-9bbb-4e46-b7c4-38f912a3ab30" providerId="ADAL" clId="{14699928-CAC5-2E42-A4FD-5A0974F4603E}" dt="2019-04-25T18:07:20.740" v="2113"/>
          <ac:picMkLst>
            <pc:docMk/>
            <pc:sldMk cId="2081505470" sldId="365"/>
            <ac:picMk id="9" creationId="{CE85A810-C4A3-3149-A208-2A244D276AB8}"/>
          </ac:picMkLst>
        </pc:picChg>
        <pc:picChg chg="add mod">
          <ac:chgData name="Hadidi, Ramyad" userId="38c1f34c-9bbb-4e46-b7c4-38f912a3ab30" providerId="ADAL" clId="{14699928-CAC5-2E42-A4FD-5A0974F4603E}" dt="2019-04-25T18:08:41.962" v="2250" actId="1076"/>
          <ac:picMkLst>
            <pc:docMk/>
            <pc:sldMk cId="2081505470" sldId="365"/>
            <ac:picMk id="12" creationId="{FE321BE1-F2A8-E440-93E6-089B5A2022F1}"/>
          </ac:picMkLst>
        </pc:picChg>
        <pc:picChg chg="add mod">
          <ac:chgData name="Hadidi, Ramyad" userId="38c1f34c-9bbb-4e46-b7c4-38f912a3ab30" providerId="ADAL" clId="{14699928-CAC5-2E42-A4FD-5A0974F4603E}" dt="2019-04-25T18:08:47.562" v="2251" actId="1076"/>
          <ac:picMkLst>
            <pc:docMk/>
            <pc:sldMk cId="2081505470" sldId="365"/>
            <ac:picMk id="13" creationId="{E811E6C2-498A-1749-87DA-34770EF4A7B5}"/>
          </ac:picMkLst>
        </pc:picChg>
      </pc:sldChg>
      <pc:sldChg chg="addSp delSp modSp add modAnim">
        <pc:chgData name="Hadidi, Ramyad" userId="38c1f34c-9bbb-4e46-b7c4-38f912a3ab30" providerId="ADAL" clId="{14699928-CAC5-2E42-A4FD-5A0974F4603E}" dt="2019-04-25T18:18:59.507" v="2786" actId="732"/>
        <pc:sldMkLst>
          <pc:docMk/>
          <pc:sldMk cId="3018298369" sldId="366"/>
        </pc:sldMkLst>
        <pc:spChg chg="mod">
          <ac:chgData name="Hadidi, Ramyad" userId="38c1f34c-9bbb-4e46-b7c4-38f912a3ab30" providerId="ADAL" clId="{14699928-CAC5-2E42-A4FD-5A0974F4603E}" dt="2019-04-25T17:30:06.723" v="1698" actId="20577"/>
          <ac:spMkLst>
            <pc:docMk/>
            <pc:sldMk cId="3018298369" sldId="366"/>
            <ac:spMk id="2" creationId="{00000000-0000-0000-0000-000000000000}"/>
          </ac:spMkLst>
        </pc:spChg>
        <pc:spChg chg="add del mod">
          <ac:chgData name="Hadidi, Ramyad" userId="38c1f34c-9bbb-4e46-b7c4-38f912a3ab30" providerId="ADAL" clId="{14699928-CAC5-2E42-A4FD-5A0974F4603E}" dt="2019-04-25T18:11:14.554" v="2463" actId="478"/>
          <ac:spMkLst>
            <pc:docMk/>
            <pc:sldMk cId="3018298369" sldId="366"/>
            <ac:spMk id="5" creationId="{EEB4C0EB-F882-C645-9D4E-348D70ACCD70}"/>
          </ac:spMkLst>
        </pc:spChg>
        <pc:spChg chg="del">
          <ac:chgData name="Hadidi, Ramyad" userId="38c1f34c-9bbb-4e46-b7c4-38f912a3ab30" providerId="ADAL" clId="{14699928-CAC5-2E42-A4FD-5A0974F4603E}" dt="2019-04-25T17:31:21.203" v="1730" actId="478"/>
          <ac:spMkLst>
            <pc:docMk/>
            <pc:sldMk cId="3018298369" sldId="366"/>
            <ac:spMk id="6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8:11:05.715" v="2462" actId="313"/>
          <ac:spMkLst>
            <pc:docMk/>
            <pc:sldMk cId="3018298369" sldId="366"/>
            <ac:spMk id="7" creationId="{2C8100FD-A15F-634A-9387-F910E637BE1F}"/>
          </ac:spMkLst>
        </pc:spChg>
        <pc:spChg chg="del">
          <ac:chgData name="Hadidi, Ramyad" userId="38c1f34c-9bbb-4e46-b7c4-38f912a3ab30" providerId="ADAL" clId="{14699928-CAC5-2E42-A4FD-5A0974F4603E}" dt="2019-04-25T17:31:20.122" v="1729" actId="478"/>
          <ac:spMkLst>
            <pc:docMk/>
            <pc:sldMk cId="3018298369" sldId="366"/>
            <ac:spMk id="50" creationId="{93C10AE4-DA3E-364E-B077-903B365BC8DF}"/>
          </ac:spMkLst>
        </pc:spChg>
        <pc:picChg chg="add mod modCrop">
          <ac:chgData name="Hadidi, Ramyad" userId="38c1f34c-9bbb-4e46-b7c4-38f912a3ab30" providerId="ADAL" clId="{14699928-CAC5-2E42-A4FD-5A0974F4603E}" dt="2019-04-25T18:18:51.825" v="2785" actId="1035"/>
          <ac:picMkLst>
            <pc:docMk/>
            <pc:sldMk cId="3018298369" sldId="366"/>
            <ac:picMk id="9" creationId="{38FFF4EB-AC97-B942-8BA1-D749AF098A75}"/>
          </ac:picMkLst>
        </pc:picChg>
        <pc:picChg chg="add mod modCrop">
          <ac:chgData name="Hadidi, Ramyad" userId="38c1f34c-9bbb-4e46-b7c4-38f912a3ab30" providerId="ADAL" clId="{14699928-CAC5-2E42-A4FD-5A0974F4603E}" dt="2019-04-25T18:18:59.507" v="2786" actId="732"/>
          <ac:picMkLst>
            <pc:docMk/>
            <pc:sldMk cId="3018298369" sldId="366"/>
            <ac:picMk id="11" creationId="{902DB294-183D-9F4B-B843-EAD8FDD10341}"/>
          </ac:picMkLst>
        </pc:picChg>
        <pc:picChg chg="add mod modCrop">
          <ac:chgData name="Hadidi, Ramyad" userId="38c1f34c-9bbb-4e46-b7c4-38f912a3ab30" providerId="ADAL" clId="{14699928-CAC5-2E42-A4FD-5A0974F4603E}" dt="2019-04-25T18:18:51.825" v="2785" actId="1035"/>
          <ac:picMkLst>
            <pc:docMk/>
            <pc:sldMk cId="3018298369" sldId="366"/>
            <ac:picMk id="13" creationId="{84F243DB-7B51-B048-B83E-B9619513D513}"/>
          </ac:picMkLst>
        </pc:picChg>
      </pc:sldChg>
      <pc:sldChg chg="addSp delSp modSp add">
        <pc:chgData name="Hadidi, Ramyad" userId="38c1f34c-9bbb-4e46-b7c4-38f912a3ab30" providerId="ADAL" clId="{14699928-CAC5-2E42-A4FD-5A0974F4603E}" dt="2019-04-25T17:31:17.050" v="1728" actId="478"/>
        <pc:sldMkLst>
          <pc:docMk/>
          <pc:sldMk cId="2247568536" sldId="367"/>
        </pc:sldMkLst>
        <pc:spChg chg="mod">
          <ac:chgData name="Hadidi, Ramyad" userId="38c1f34c-9bbb-4e46-b7c4-38f912a3ab30" providerId="ADAL" clId="{14699928-CAC5-2E42-A4FD-5A0974F4603E}" dt="2019-04-25T17:31:13.463" v="1725" actId="20577"/>
          <ac:spMkLst>
            <pc:docMk/>
            <pc:sldMk cId="2247568536" sldId="367"/>
            <ac:spMk id="2" creationId="{00000000-0000-0000-0000-000000000000}"/>
          </ac:spMkLst>
        </pc:spChg>
        <pc:spChg chg="add del mod">
          <ac:chgData name="Hadidi, Ramyad" userId="38c1f34c-9bbb-4e46-b7c4-38f912a3ab30" providerId="ADAL" clId="{14699928-CAC5-2E42-A4FD-5A0974F4603E}" dt="2019-04-25T17:31:17.050" v="1728" actId="478"/>
          <ac:spMkLst>
            <pc:docMk/>
            <pc:sldMk cId="2247568536" sldId="367"/>
            <ac:spMk id="5" creationId="{2D5E14AF-5A8F-114F-9345-A145269CECE6}"/>
          </ac:spMkLst>
        </pc:spChg>
        <pc:spChg chg="del">
          <ac:chgData name="Hadidi, Ramyad" userId="38c1f34c-9bbb-4e46-b7c4-38f912a3ab30" providerId="ADAL" clId="{14699928-CAC5-2E42-A4FD-5A0974F4603E}" dt="2019-04-25T17:31:15.431" v="1726" actId="478"/>
          <ac:spMkLst>
            <pc:docMk/>
            <pc:sldMk cId="2247568536" sldId="367"/>
            <ac:spMk id="6" creationId="{00000000-0000-0000-0000-000000000000}"/>
          </ac:spMkLst>
        </pc:spChg>
        <pc:spChg chg="del">
          <ac:chgData name="Hadidi, Ramyad" userId="38c1f34c-9bbb-4e46-b7c4-38f912a3ab30" providerId="ADAL" clId="{14699928-CAC5-2E42-A4FD-5A0974F4603E}" dt="2019-04-25T17:31:16.313" v="1727" actId="478"/>
          <ac:spMkLst>
            <pc:docMk/>
            <pc:sldMk cId="2247568536" sldId="367"/>
            <ac:spMk id="50" creationId="{93C10AE4-DA3E-364E-B077-903B365BC8DF}"/>
          </ac:spMkLst>
        </pc:spChg>
      </pc:sldChg>
      <pc:sldChg chg="addSp delSp modSp add ord">
        <pc:chgData name="Hadidi, Ramyad" userId="38c1f34c-9bbb-4e46-b7c4-38f912a3ab30" providerId="ADAL" clId="{14699928-CAC5-2E42-A4FD-5A0974F4603E}" dt="2019-04-25T18:19:18.378" v="2789" actId="20577"/>
        <pc:sldMkLst>
          <pc:docMk/>
          <pc:sldMk cId="2918360052" sldId="368"/>
        </pc:sldMkLst>
        <pc:spChg chg="mod">
          <ac:chgData name="Hadidi, Ramyad" userId="38c1f34c-9bbb-4e46-b7c4-38f912a3ab30" providerId="ADAL" clId="{14699928-CAC5-2E42-A4FD-5A0974F4603E}" dt="2019-04-25T18:19:18.378" v="2789" actId="20577"/>
          <ac:spMkLst>
            <pc:docMk/>
            <pc:sldMk cId="2918360052" sldId="368"/>
            <ac:spMk id="2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8:06:03.535" v="2076" actId="255"/>
          <ac:spMkLst>
            <pc:docMk/>
            <pc:sldMk cId="2918360052" sldId="368"/>
            <ac:spMk id="7" creationId="{2C8100FD-A15F-634A-9387-F910E637BE1F}"/>
          </ac:spMkLst>
        </pc:spChg>
        <pc:picChg chg="add mod">
          <ac:chgData name="Hadidi, Ramyad" userId="38c1f34c-9bbb-4e46-b7c4-38f912a3ab30" providerId="ADAL" clId="{14699928-CAC5-2E42-A4FD-5A0974F4603E}" dt="2019-04-25T18:04:21.353" v="1890" actId="1076"/>
          <ac:picMkLst>
            <pc:docMk/>
            <pc:sldMk cId="2918360052" sldId="368"/>
            <ac:picMk id="5" creationId="{FAF68029-D48F-0942-AC1E-715DE3EE48BF}"/>
          </ac:picMkLst>
        </pc:picChg>
        <pc:picChg chg="del">
          <ac:chgData name="Hadidi, Ramyad" userId="38c1f34c-9bbb-4e46-b7c4-38f912a3ab30" providerId="ADAL" clId="{14699928-CAC5-2E42-A4FD-5A0974F4603E}" dt="2019-04-25T18:04:10.114" v="1884" actId="478"/>
          <ac:picMkLst>
            <pc:docMk/>
            <pc:sldMk cId="2918360052" sldId="368"/>
            <ac:picMk id="8" creationId="{EFF01C75-9166-964A-9D8D-2F1E5003D006}"/>
          </ac:picMkLst>
        </pc:picChg>
      </pc:sldChg>
      <pc:sldChg chg="addSp modSp add">
        <pc:chgData name="Hadidi, Ramyad" userId="38c1f34c-9bbb-4e46-b7c4-38f912a3ab30" providerId="ADAL" clId="{14699928-CAC5-2E42-A4FD-5A0974F4603E}" dt="2019-04-25T18:16:53.737" v="2747" actId="15"/>
        <pc:sldMkLst>
          <pc:docMk/>
          <pc:sldMk cId="2510190083" sldId="369"/>
        </pc:sldMkLst>
        <pc:spChg chg="mod">
          <ac:chgData name="Hadidi, Ramyad" userId="38c1f34c-9bbb-4e46-b7c4-38f912a3ab30" providerId="ADAL" clId="{14699928-CAC5-2E42-A4FD-5A0974F4603E}" dt="2019-04-25T18:11:22.035" v="2481" actId="20577"/>
          <ac:spMkLst>
            <pc:docMk/>
            <pc:sldMk cId="2510190083" sldId="369"/>
            <ac:spMk id="2" creationId="{00000000-0000-0000-0000-000000000000}"/>
          </ac:spMkLst>
        </pc:spChg>
        <pc:spChg chg="mod">
          <ac:chgData name="Hadidi, Ramyad" userId="38c1f34c-9bbb-4e46-b7c4-38f912a3ab30" providerId="ADAL" clId="{14699928-CAC5-2E42-A4FD-5A0974F4603E}" dt="2019-04-25T18:16:53.737" v="2747" actId="15"/>
          <ac:spMkLst>
            <pc:docMk/>
            <pc:sldMk cId="2510190083" sldId="369"/>
            <ac:spMk id="7" creationId="{2C8100FD-A15F-634A-9387-F910E637BE1F}"/>
          </ac:spMkLst>
        </pc:spChg>
        <pc:picChg chg="add mod">
          <ac:chgData name="Hadidi, Ramyad" userId="38c1f34c-9bbb-4e46-b7c4-38f912a3ab30" providerId="ADAL" clId="{14699928-CAC5-2E42-A4FD-5A0974F4603E}" dt="2019-04-25T18:15:53.018" v="2637" actId="1076"/>
          <ac:picMkLst>
            <pc:docMk/>
            <pc:sldMk cId="2510190083" sldId="369"/>
            <ac:picMk id="5" creationId="{6752215B-6C41-904B-A3E6-B7C803BDC1EF}"/>
          </ac:picMkLst>
        </pc:picChg>
        <pc:picChg chg="add mod">
          <ac:chgData name="Hadidi, Ramyad" userId="38c1f34c-9bbb-4e46-b7c4-38f912a3ab30" providerId="ADAL" clId="{14699928-CAC5-2E42-A4FD-5A0974F4603E}" dt="2019-04-25T18:15:58.034" v="2640" actId="1076"/>
          <ac:picMkLst>
            <pc:docMk/>
            <pc:sldMk cId="2510190083" sldId="369"/>
            <ac:picMk id="8" creationId="{649E032B-2C97-7846-8EE6-CBAA5630241A}"/>
          </ac:picMkLst>
        </pc:picChg>
        <pc:picChg chg="add mod">
          <ac:chgData name="Hadidi, Ramyad" userId="38c1f34c-9bbb-4e46-b7c4-38f912a3ab30" providerId="ADAL" clId="{14699928-CAC5-2E42-A4FD-5A0974F4603E}" dt="2019-04-25T18:15:56.618" v="2639" actId="1076"/>
          <ac:picMkLst>
            <pc:docMk/>
            <pc:sldMk cId="2510190083" sldId="369"/>
            <ac:picMk id="10" creationId="{FB32E500-35D2-0242-989B-BFF3898ACD75}"/>
          </ac:picMkLst>
        </pc:picChg>
        <pc:picChg chg="add mod">
          <ac:chgData name="Hadidi, Ramyad" userId="38c1f34c-9bbb-4e46-b7c4-38f912a3ab30" providerId="ADAL" clId="{14699928-CAC5-2E42-A4FD-5A0974F4603E}" dt="2019-04-25T18:15:54.386" v="2638" actId="1076"/>
          <ac:picMkLst>
            <pc:docMk/>
            <pc:sldMk cId="2510190083" sldId="369"/>
            <ac:picMk id="12" creationId="{DED76D0B-6BB2-294E-B30C-446C0363A8D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10" y="1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FFC840BD-58CE-40BF-ACEC-34331A58233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6536529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10" y="6536529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A6C98119-44FC-4478-8FBA-1D14B2AC5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55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4.jpe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7.tiff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10" y="1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04A138BE-3896-4F6D-AC35-F03A92EB3D7A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55850" y="515938"/>
            <a:ext cx="4586288" cy="2581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46" tIns="46223" rIns="92446" bIns="4622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1" y="3268861"/>
            <a:ext cx="7437119" cy="3096816"/>
          </a:xfrm>
          <a:prstGeom prst="rect">
            <a:avLst/>
          </a:prstGeom>
        </p:spPr>
        <p:txBody>
          <a:bodyPr vert="horz" lIns="92446" tIns="46223" rIns="92446" bIns="4622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6536529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10" y="6536529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9D96A9C6-398A-41B0-A035-E2E5480B3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944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183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group of robots</a:t>
            </a:r>
          </a:p>
          <a:p>
            <a:r>
              <a:rPr lang="en-US" dirty="0"/>
              <a:t>each robot takes small portion of computation</a:t>
            </a:r>
          </a:p>
          <a:p>
            <a:r>
              <a:rPr lang="en-US" dirty="0"/>
              <a:t>in order to collaborate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54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group of robots</a:t>
            </a:r>
          </a:p>
          <a:p>
            <a:r>
              <a:rPr lang="en-US" dirty="0"/>
              <a:t>each robot takes small portion of computation</a:t>
            </a:r>
          </a:p>
          <a:p>
            <a:r>
              <a:rPr lang="en-US" dirty="0"/>
              <a:t>in order to collaborate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65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group of robots</a:t>
            </a:r>
          </a:p>
          <a:p>
            <a:r>
              <a:rPr lang="en-US" dirty="0"/>
              <a:t>each robot takes small portion of computation</a:t>
            </a:r>
          </a:p>
          <a:p>
            <a:r>
              <a:rPr lang="en-US" dirty="0"/>
              <a:t>in order to collaborate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4728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229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302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group of robots</a:t>
            </a:r>
          </a:p>
          <a:p>
            <a:r>
              <a:rPr lang="en-US" dirty="0"/>
              <a:t>each robot takes small portion of computation</a:t>
            </a:r>
          </a:p>
          <a:p>
            <a:r>
              <a:rPr lang="en-US" dirty="0"/>
              <a:t>in order to collaborate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073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group of robots</a:t>
            </a:r>
          </a:p>
          <a:p>
            <a:r>
              <a:rPr lang="en-US" dirty="0"/>
              <a:t>each robot takes small portion of computation</a:t>
            </a:r>
          </a:p>
          <a:p>
            <a:r>
              <a:rPr lang="en-US" dirty="0"/>
              <a:t>in order to collaborate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4340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group of robots</a:t>
            </a:r>
          </a:p>
          <a:p>
            <a:r>
              <a:rPr lang="en-US" dirty="0"/>
              <a:t>each robot takes small portion of computation</a:t>
            </a:r>
          </a:p>
          <a:p>
            <a:r>
              <a:rPr lang="en-US" dirty="0"/>
              <a:t>in order to collaborate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81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group of robots</a:t>
            </a:r>
          </a:p>
          <a:p>
            <a:r>
              <a:rPr lang="en-US" dirty="0"/>
              <a:t>each robot takes small portion of computation</a:t>
            </a:r>
          </a:p>
          <a:p>
            <a:r>
              <a:rPr lang="en-US" dirty="0"/>
              <a:t>in order to collaborate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6749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group of robots</a:t>
            </a:r>
          </a:p>
          <a:p>
            <a:r>
              <a:rPr lang="en-US" dirty="0"/>
              <a:t>each robot takes small portion of computation</a:t>
            </a:r>
          </a:p>
          <a:p>
            <a:r>
              <a:rPr lang="en-US" dirty="0"/>
              <a:t>in order to collaborate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8684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55850" y="515938"/>
            <a:ext cx="4586288" cy="25812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group of robots</a:t>
            </a:r>
          </a:p>
          <a:p>
            <a:r>
              <a:rPr lang="en-US" dirty="0"/>
              <a:t>each robot takes small portion of computation</a:t>
            </a:r>
          </a:p>
          <a:p>
            <a:r>
              <a:rPr lang="en-US" dirty="0"/>
              <a:t>in order to collaborate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6A9C6-398A-41B0-A035-E2E5480B30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46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828800" y="2362200"/>
            <a:ext cx="10261600" cy="1371600"/>
          </a:xfrm>
          <a:solidFill>
            <a:srgbClr val="F2F5EF">
              <a:alpha val="87843"/>
            </a:srgb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 anchor="ctr" anchorCtr="0">
            <a:normAutofit/>
          </a:bodyPr>
          <a:lstStyle>
            <a:lvl1pPr algn="ctr">
              <a:defRPr sz="4600" b="0">
                <a:solidFill>
                  <a:schemeClr val="tx1"/>
                </a:solidFill>
                <a:latin typeface="+mj-lt"/>
                <a:cs typeface="Times New Roman" pitchFamily="18" charset="0"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8229600" y="3886200"/>
            <a:ext cx="3860800" cy="1676400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 spc="-150">
                <a:solidFill>
                  <a:schemeClr val="tx2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 dirty="0"/>
          </a:p>
        </p:txBody>
      </p:sp>
      <p:sp>
        <p:nvSpPr>
          <p:cNvPr id="7" name="Subtitle 8"/>
          <p:cNvSpPr txBox="1">
            <a:spLocks/>
          </p:cNvSpPr>
          <p:nvPr userDrawn="1"/>
        </p:nvSpPr>
        <p:spPr>
          <a:xfrm>
            <a:off x="4267200" y="3886200"/>
            <a:ext cx="3860800" cy="16764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400" b="0" kern="1200" spc="-150">
                <a:solidFill>
                  <a:schemeClr val="tx2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  <a:lvl2pPr marL="457200" indent="0" algn="ctr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None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None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Click to edit Master subtitle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IISWC'17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75E7C-E001-4C09-8E84-733255A177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IISWC'17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75E7C-E001-4C09-8E84-733255A177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IISWC'17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75E7C-E001-4C09-8E84-733255A177E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itchFamily="18" charset="0"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69196" y="6356350"/>
            <a:ext cx="2545541" cy="365760"/>
          </a:xfrm>
        </p:spPr>
        <p:txBody>
          <a:bodyPr anchor="ctr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9197" y="6356350"/>
            <a:ext cx="2883604" cy="365760"/>
          </a:xfrm>
        </p:spPr>
        <p:txBody>
          <a:bodyPr anchor="ctr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l"/>
            <a:r>
              <a:rPr lang="en-US"/>
              <a:t>IISWC'17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71200" y="777240"/>
            <a:ext cx="910336" cy="365760"/>
          </a:xfrm>
        </p:spPr>
        <p:txBody>
          <a:bodyPr anchor="b"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pPr algn="r"/>
            <a:fld id="{E3675E7C-E001-4C09-8E84-733255A177E9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92318" y="1371600"/>
            <a:ext cx="11145589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itchFamily="34" charset="0"/>
                <a:cs typeface="Verdana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itchFamily="34" charset="0"/>
                <a:cs typeface="Verdana" pitchFamily="34" charset="0"/>
              </a:defRPr>
            </a:lvl2pPr>
            <a:lvl3pPr>
              <a:defRPr sz="1800">
                <a:latin typeface="+mn-lt"/>
                <a:ea typeface="Verdana" pitchFamily="34" charset="0"/>
                <a:cs typeface="Verdana" pitchFamily="34" charset="0"/>
              </a:defRPr>
            </a:lvl3pPr>
            <a:lvl4pPr>
              <a:defRPr sz="1600">
                <a:latin typeface="+mn-lt"/>
                <a:ea typeface="Verdana" pitchFamily="34" charset="0"/>
                <a:cs typeface="Verdana" pitchFamily="34" charset="0"/>
              </a:defRPr>
            </a:lvl4pPr>
            <a:lvl5pPr>
              <a:defRPr sz="1400">
                <a:latin typeface="+mn-lt"/>
                <a:ea typeface="Verdana" pitchFamily="34" charset="0"/>
                <a:cs typeface="Verdana" pitchFamily="34" charset="0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09600" y="1143000"/>
            <a:ext cx="11094720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609600" y="6248400"/>
            <a:ext cx="11094720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362200"/>
            <a:ext cx="10972800" cy="1066800"/>
          </a:xfrm>
        </p:spPr>
        <p:txBody>
          <a:bodyPr anchor="ctr" anchorCtr="0">
            <a:normAutofit/>
          </a:bodyPr>
          <a:lstStyle>
            <a:lvl1pPr algn="l">
              <a:buNone/>
              <a:defRPr sz="4400" b="0" cap="none" baseline="0">
                <a:solidFill>
                  <a:schemeClr val="accent6">
                    <a:lumMod val="50000"/>
                  </a:schemeClr>
                </a:solidFill>
                <a:latin typeface="+mj-lt"/>
                <a:cs typeface="Times New Roman" pitchFamily="18" charset="0"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9600" y="2362200"/>
            <a:ext cx="11094720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609600" y="3429000"/>
            <a:ext cx="11094720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469196" y="6356350"/>
            <a:ext cx="2545541" cy="365760"/>
          </a:xfrm>
        </p:spPr>
        <p:txBody>
          <a:bodyPr anchor="ctr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9197" y="6356350"/>
            <a:ext cx="2883604" cy="365760"/>
          </a:xfrm>
        </p:spPr>
        <p:txBody>
          <a:bodyPr anchor="ctr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l"/>
            <a:r>
              <a:rPr lang="en-US"/>
              <a:t>IISWC'17</a:t>
            </a:r>
            <a:endParaRPr lang="en-US" dirty="0"/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</p:spPr>
        <p:txBody>
          <a:bodyPr>
            <a:normAutofit/>
          </a:bodyPr>
          <a:lstStyle>
            <a:lvl1pPr>
              <a:defRPr sz="4200" b="0">
                <a:solidFill>
                  <a:srgbClr val="122E34"/>
                </a:solidFill>
                <a:latin typeface="+mj-lt"/>
                <a:cs typeface="Times New Roman" pitchFamily="18" charset="0"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9600" y="1143000"/>
            <a:ext cx="11094720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7"/>
          <p:cNvSpPr>
            <a:spLocks noGrp="1"/>
          </p:cNvSpPr>
          <p:nvPr>
            <p:ph sz="quarter" idx="1"/>
          </p:nvPr>
        </p:nvSpPr>
        <p:spPr>
          <a:xfrm>
            <a:off x="392317" y="1371600"/>
            <a:ext cx="5602083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itchFamily="34" charset="0"/>
                <a:cs typeface="Verdana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itchFamily="34" charset="0"/>
                <a:cs typeface="Verdana" pitchFamily="34" charset="0"/>
              </a:defRPr>
            </a:lvl2pPr>
            <a:lvl3pPr>
              <a:defRPr sz="1800">
                <a:latin typeface="+mn-lt"/>
                <a:ea typeface="Verdana" pitchFamily="34" charset="0"/>
                <a:cs typeface="Verdana" pitchFamily="34" charset="0"/>
              </a:defRPr>
            </a:lvl3pPr>
            <a:lvl4pPr>
              <a:defRPr sz="1600">
                <a:latin typeface="+mn-lt"/>
                <a:ea typeface="Verdana" pitchFamily="34" charset="0"/>
                <a:cs typeface="Verdana" pitchFamily="34" charset="0"/>
              </a:defRPr>
            </a:lvl4pPr>
            <a:lvl5pPr>
              <a:defRPr sz="1400">
                <a:latin typeface="+mn-lt"/>
                <a:ea typeface="Verdana" pitchFamily="34" charset="0"/>
                <a:cs typeface="Verdana" pitchFamily="34" charset="0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14" name="Content Placeholder 7"/>
          <p:cNvSpPr>
            <a:spLocks noGrp="1"/>
          </p:cNvSpPr>
          <p:nvPr>
            <p:ph sz="quarter" idx="13"/>
          </p:nvPr>
        </p:nvSpPr>
        <p:spPr>
          <a:xfrm>
            <a:off x="6118957" y="1371600"/>
            <a:ext cx="5602083" cy="4785360"/>
          </a:xfrm>
        </p:spPr>
        <p:txBody>
          <a:bodyPr>
            <a:normAutofit/>
          </a:bodyPr>
          <a:lstStyle>
            <a:lvl1pPr marL="182880" indent="-182880">
              <a:buClr>
                <a:schemeClr val="bg1"/>
              </a:buClr>
              <a:buSzPct val="30000"/>
              <a:defRPr sz="2400">
                <a:latin typeface="+mn-lt"/>
                <a:ea typeface="Verdana" pitchFamily="34" charset="0"/>
                <a:cs typeface="Verdana" pitchFamily="34" charset="0"/>
              </a:defRPr>
            </a:lvl1pPr>
            <a:lvl2pPr>
              <a:buClr>
                <a:schemeClr val="accent3">
                  <a:lumMod val="75000"/>
                </a:schemeClr>
              </a:buClr>
              <a:defRPr sz="2000">
                <a:solidFill>
                  <a:schemeClr val="accent6">
                    <a:lumMod val="50000"/>
                  </a:schemeClr>
                </a:solidFill>
                <a:latin typeface="+mn-lt"/>
                <a:ea typeface="Verdana" pitchFamily="34" charset="0"/>
                <a:cs typeface="Verdana" pitchFamily="34" charset="0"/>
              </a:defRPr>
            </a:lvl2pPr>
            <a:lvl3pPr>
              <a:defRPr sz="1800">
                <a:latin typeface="+mn-lt"/>
                <a:ea typeface="Verdana" pitchFamily="34" charset="0"/>
                <a:cs typeface="Verdana" pitchFamily="34" charset="0"/>
              </a:defRPr>
            </a:lvl3pPr>
            <a:lvl4pPr>
              <a:defRPr sz="1600">
                <a:latin typeface="+mn-lt"/>
                <a:ea typeface="Verdana" pitchFamily="34" charset="0"/>
                <a:cs typeface="Verdana" pitchFamily="34" charset="0"/>
              </a:defRPr>
            </a:lvl4pPr>
            <a:lvl5pPr>
              <a:defRPr sz="1400">
                <a:latin typeface="+mn-lt"/>
                <a:ea typeface="Verdana" pitchFamily="34" charset="0"/>
                <a:cs typeface="Verdana" pitchFamily="34" charset="0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469196" y="6356350"/>
            <a:ext cx="2545541" cy="365760"/>
          </a:xfrm>
        </p:spPr>
        <p:txBody>
          <a:bodyPr anchor="ctr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9196" y="6356350"/>
            <a:ext cx="4673600" cy="365760"/>
          </a:xfrm>
        </p:spPr>
        <p:txBody>
          <a:bodyPr anchor="ctr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l"/>
            <a:r>
              <a:rPr lang="en-US"/>
              <a:t>IISWC'17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609600" y="6248400"/>
            <a:ext cx="11094720" cy="0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71200" y="777240"/>
            <a:ext cx="910336" cy="365760"/>
          </a:xfrm>
        </p:spPr>
        <p:txBody>
          <a:bodyPr anchor="b"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pPr algn="r"/>
            <a:fld id="{E3675E7C-E001-4C09-8E84-733255A177E9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4"/>
          </p:nvPr>
        </p:nvSpPr>
        <p:spPr>
          <a:xfrm>
            <a:off x="5588000" y="6356350"/>
            <a:ext cx="2235200" cy="365760"/>
          </a:xfrm>
        </p:spPr>
        <p:txBody>
          <a:bodyPr anchor="ctr">
            <a:noAutofit/>
          </a:bodyPr>
          <a:lstStyle>
            <a:lvl1pPr marL="0" indent="0">
              <a:buNone/>
              <a:defRPr sz="1400" b="1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IISWC'17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75E7C-E001-4C09-8E84-733255A177E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IISWC'17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75E7C-E001-4C09-8E84-733255A177E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IISWC'17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75E7C-E001-4C09-8E84-733255A177E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IISWC'17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75E7C-E001-4C09-8E84-733255A177E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IISWC'17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75E7C-E001-4C09-8E84-733255A177E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IISWC'17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E3675E7C-E001-4C09-8E84-733255A177E9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81" r:id="rId1"/>
    <p:sldLayoutId id="2147484382" r:id="rId2"/>
    <p:sldLayoutId id="2147484383" r:id="rId3"/>
    <p:sldLayoutId id="2147484384" r:id="rId4"/>
    <p:sldLayoutId id="2147484385" r:id="rId5"/>
    <p:sldLayoutId id="2147484386" r:id="rId6"/>
    <p:sldLayoutId id="2147484387" r:id="rId7"/>
    <p:sldLayoutId id="2147484388" r:id="rId8"/>
    <p:sldLayoutId id="2147484389" r:id="rId9"/>
    <p:sldLayoutId id="2147484390" r:id="rId10"/>
    <p:sldLayoutId id="2147484391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comparch.gatech.edu/hparch/sys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028700" y="475130"/>
            <a:ext cx="10134600" cy="2438400"/>
          </a:xfrm>
          <a:solidFill>
            <a:srgbClr val="F2F5EF">
              <a:alpha val="87059"/>
            </a:srgbClr>
          </a:solidFill>
        </p:spPr>
        <p:txBody>
          <a:bodyPr>
            <a:no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Decentralized In-The-Edge Perception: DNN, System, and Hardware Architecture</a:t>
            </a:r>
            <a:endParaRPr lang="en-US" sz="4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Subtitle 7"/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966108" y="2837346"/>
                <a:ext cx="8338130" cy="896455"/>
              </a:xfrm>
              <a:solidFill>
                <a:srgbClr val="F2F5EF">
                  <a:alpha val="87059"/>
                </a:srgbClr>
              </a:solidFill>
              <a:ln>
                <a:noFill/>
              </a:ln>
            </p:spPr>
            <p:txBody>
              <a:bodyPr anchor="t"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spc="0" dirty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Optima" charset="0"/>
                          <a:cs typeface="Optima" charset="0"/>
                        </a:rPr>
                        <m:t>Ramyad</m:t>
                      </m:r>
                      <m:r>
                        <a:rPr lang="en-US" sz="2800" spc="0" dirty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Optima" charset="0"/>
                          <a:cs typeface="Optima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800" b="0" i="0" spc="0" dirty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Optima" charset="0"/>
                          <a:cs typeface="Optima" charset="0"/>
                        </a:rPr>
                        <m:t>Hadidi</m:t>
                      </m:r>
                      <m:r>
                        <a:rPr lang="en-US" sz="2800" b="0" i="0" spc="0" dirty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Optima" charset="0"/>
                          <a:cs typeface="Optima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800" b="0" i="0" spc="0" dirty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Optima" charset="0"/>
                          <a:cs typeface="Optima" charset="0"/>
                        </a:rPr>
                        <m:t>and</m:t>
                      </m:r>
                      <m:r>
                        <a:rPr lang="en-US" sz="2800" b="0" i="0" spc="0" dirty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Optima" charset="0"/>
                          <a:cs typeface="Optima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800" spc="0" dirty="0" err="1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Optima" charset="0"/>
                          <a:cs typeface="Optima" charset="0"/>
                        </a:rPr>
                        <m:t>Hyesoon</m:t>
                      </m:r>
                      <m:r>
                        <a:rPr lang="en-US" sz="2800" b="0" i="0" spc="0" dirty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Optima" charset="0"/>
                          <a:cs typeface="Optima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800" b="0" i="0" spc="0" dirty="0" smtClean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mbria Math" panose="02040503050406030204" pitchFamily="18" charset="0"/>
                          <a:ea typeface="Optima" charset="0"/>
                          <a:cs typeface="Optima" charset="0"/>
                        </a:rPr>
                        <m:t>Kim</m:t>
                      </m:r>
                    </m:oMath>
                  </m:oMathPara>
                </a14:m>
                <a:endParaRPr lang="en-US" sz="2800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j-lt"/>
                  <a:ea typeface="Optima" charset="0"/>
                  <a:cs typeface="Optima" charset="0"/>
                </a:endParaRPr>
              </a:p>
            </p:txBody>
          </p:sp>
        </mc:Choice>
        <mc:Fallback xmlns="">
          <p:sp>
            <p:nvSpPr>
              <p:cNvPr id="8" name="Subtitle 7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966108" y="2837346"/>
                <a:ext cx="8338130" cy="896455"/>
              </a:xfr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ubtitle 7"/>
          <p:cNvSpPr txBox="1">
            <a:spLocks/>
          </p:cNvSpPr>
          <p:nvPr/>
        </p:nvSpPr>
        <p:spPr>
          <a:xfrm>
            <a:off x="4038600" y="4458630"/>
            <a:ext cx="1524000" cy="45720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400" b="0" kern="1200" spc="-150">
                <a:solidFill>
                  <a:schemeClr val="tx2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  <a:lvl2pPr marL="457200" indent="0" algn="ctr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None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None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Subtitle 7"/>
          <p:cNvSpPr txBox="1">
            <a:spLocks/>
          </p:cNvSpPr>
          <p:nvPr/>
        </p:nvSpPr>
        <p:spPr>
          <a:xfrm>
            <a:off x="8229600" y="4495800"/>
            <a:ext cx="2286000" cy="1676400"/>
          </a:xfrm>
          <a:prstGeom prst="rect">
            <a:avLst/>
          </a:prstGeom>
        </p:spPr>
        <p:txBody>
          <a:bodyPr vert="horz" anchor="t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400" b="0" kern="1200" spc="-150">
                <a:solidFill>
                  <a:schemeClr val="tx2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  <a:lvl2pPr marL="457200" indent="0" algn="ctr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None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None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None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178470" y="3505200"/>
            <a:ext cx="184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endParaRPr lang="en-US" sz="20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B70B7A-BD7B-3348-8F83-96574AF6D1B5}"/>
              </a:ext>
            </a:extLst>
          </p:cNvPr>
          <p:cNvSpPr/>
          <p:nvPr/>
        </p:nvSpPr>
        <p:spPr>
          <a:xfrm>
            <a:off x="4419600" y="4195641"/>
            <a:ext cx="3886200" cy="10801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14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Ex.6 Edge-Tailored DNN Models (ETP)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3675E7C-E001-4C09-8E84-733255A177E9}" type="slidenum">
              <a:rPr lang="en-US" smtClean="0"/>
              <a:pPr algn="r"/>
              <a:t>10</a:t>
            </a:fld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C8100FD-A15F-634A-9387-F910E637BE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71600"/>
            <a:ext cx="10972800" cy="4835178"/>
          </a:xfrm>
        </p:spPr>
        <p:txBody>
          <a:bodyPr>
            <a:normAutofit/>
          </a:bodyPr>
          <a:lstStyle/>
          <a:p>
            <a:pPr lvl="1"/>
            <a:r>
              <a:rPr lang="en-US" sz="2600" dirty="0"/>
              <a:t>Designing specific models that are ideal for distribution</a:t>
            </a:r>
          </a:p>
          <a:p>
            <a:pPr lvl="2"/>
            <a:r>
              <a:rPr lang="en-US" sz="2600" dirty="0"/>
              <a:t>Submitted to MICRO’19</a:t>
            </a:r>
          </a:p>
          <a:p>
            <a:pPr marL="274320" lvl="1" indent="0">
              <a:buNone/>
            </a:pPr>
            <a:r>
              <a:rPr lang="en-US" sz="2600" dirty="0"/>
              <a:t> </a:t>
            </a:r>
          </a:p>
          <a:p>
            <a:pPr lvl="1">
              <a:buFont typeface="Wingdings 3" pitchFamily="2" charset="2"/>
              <a:buChar char=""/>
            </a:pPr>
            <a:endParaRPr lang="en-US" sz="2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FFF4EB-AC97-B942-8BA1-D749AF098A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156"/>
          <a:stretch/>
        </p:blipFill>
        <p:spPr>
          <a:xfrm>
            <a:off x="4953000" y="1905000"/>
            <a:ext cx="5660084" cy="14151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2DB294-183D-9F4B-B843-EAD8FDD103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24" b="6784"/>
          <a:stretch/>
        </p:blipFill>
        <p:spPr>
          <a:xfrm>
            <a:off x="4952999" y="4835955"/>
            <a:ext cx="5660083" cy="13174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4F243DB-7B51-B048-B83E-B9619513D5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62" b="6737"/>
          <a:stretch/>
        </p:blipFill>
        <p:spPr>
          <a:xfrm>
            <a:off x="4926317" y="3336278"/>
            <a:ext cx="5713446" cy="151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298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3675E7C-E001-4C09-8E84-733255A177E9}" type="slidenum">
              <a:rPr lang="en-US" smtClean="0"/>
              <a:pPr algn="r"/>
              <a:t>11</a:t>
            </a:fld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C8100FD-A15F-634A-9387-F910E637BE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71600"/>
            <a:ext cx="10972800" cy="4835178"/>
          </a:xfrm>
        </p:spPr>
        <p:txBody>
          <a:bodyPr>
            <a:normAutofit/>
          </a:bodyPr>
          <a:lstStyle/>
          <a:p>
            <a:pPr lvl="1"/>
            <a:r>
              <a:rPr lang="en-US" sz="2600" dirty="0"/>
              <a:t>Edge Devices Characteristics</a:t>
            </a:r>
          </a:p>
          <a:p>
            <a:pPr lvl="1"/>
            <a:r>
              <a:rPr lang="en-US" sz="2600" dirty="0"/>
              <a:t>Virtualization</a:t>
            </a:r>
          </a:p>
          <a:p>
            <a:pPr lvl="1"/>
            <a:r>
              <a:rPr lang="en-US" sz="2600" dirty="0"/>
              <a:t>Robots</a:t>
            </a:r>
          </a:p>
          <a:p>
            <a:pPr lvl="1"/>
            <a:r>
              <a:rPr lang="en-US" sz="2600" dirty="0"/>
              <a:t>FPGA-based designs</a:t>
            </a:r>
          </a:p>
          <a:p>
            <a:pPr lvl="1"/>
            <a:r>
              <a:rPr lang="en-US" sz="2600" dirty="0"/>
              <a:t>Specific DNN Models</a:t>
            </a:r>
          </a:p>
          <a:p>
            <a:pPr marL="274320" lvl="1" indent="0">
              <a:buNone/>
            </a:pPr>
            <a:r>
              <a:rPr lang="en-US" sz="2600" dirty="0"/>
              <a:t> </a:t>
            </a:r>
          </a:p>
          <a:p>
            <a:pPr lvl="1">
              <a:buFont typeface="Wingdings 3" pitchFamily="2" charset="2"/>
              <a:buChar char=""/>
            </a:pPr>
            <a:endParaRPr lang="en-US" sz="2600" dirty="0"/>
          </a:p>
          <a:p>
            <a:pPr lvl="1">
              <a:buFont typeface="Wingdings 3" pitchFamily="2" charset="2"/>
              <a:buChar char=""/>
            </a:pPr>
            <a:endParaRPr lang="en-US" sz="2600" dirty="0"/>
          </a:p>
          <a:p>
            <a:pPr lvl="1">
              <a:buFont typeface="Wingdings 3" pitchFamily="2" charset="2"/>
              <a:buChar char=""/>
            </a:pPr>
            <a:endParaRPr lang="en-US" sz="2600" dirty="0"/>
          </a:p>
          <a:p>
            <a:pPr lvl="2">
              <a:buFont typeface="Wingdings 3" pitchFamily="2" charset="2"/>
              <a:buChar char="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Email: </a:t>
            </a:r>
            <a:r>
              <a:rPr lang="en-US" sz="2400" dirty="0" err="1">
                <a:solidFill>
                  <a:schemeClr val="bg1">
                    <a:lumMod val="65000"/>
                  </a:schemeClr>
                </a:solidFill>
              </a:rPr>
              <a:t>rhadidi@gatech.edu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52215B-6C41-904B-A3E6-B7C803BDC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5921" y="1193203"/>
            <a:ext cx="4483428" cy="27546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9E032B-2C97-7846-8EE6-CBAA563024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4064000"/>
            <a:ext cx="1422400" cy="1422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32E500-35D2-0242-989B-BFF3898ACD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921" y="2666579"/>
            <a:ext cx="1651000" cy="1219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D76D0B-6BB2-294E-B30C-446C0363A8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704" y="3977256"/>
            <a:ext cx="2972696" cy="222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90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3675E7C-E001-4C09-8E84-733255A177E9}" type="slidenum">
              <a:rPr lang="en-US" smtClean="0"/>
              <a:pPr algn="r"/>
              <a:t>12</a:t>
            </a:fld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C8100FD-A15F-634A-9387-F910E637BE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71600"/>
            <a:ext cx="10972800" cy="4835178"/>
          </a:xfrm>
        </p:spPr>
        <p:txBody>
          <a:bodyPr>
            <a:normAutofit/>
          </a:bodyPr>
          <a:lstStyle/>
          <a:p>
            <a:pPr marL="274320" lvl="1" indent="0">
              <a:buNone/>
            </a:pPr>
            <a:endParaRPr lang="en-US" sz="2600" dirty="0"/>
          </a:p>
          <a:p>
            <a:pPr lvl="1">
              <a:buFont typeface="Wingdings 3" pitchFamily="2" charset="2"/>
              <a:buChar char=""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247568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Pushing Inferencing to the Edge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3675E7C-E001-4C09-8E84-733255A177E9}" type="slidenum">
              <a:rPr lang="en-US" smtClean="0"/>
              <a:pPr algn="r"/>
              <a:t>2</a:t>
            </a:fld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C8100FD-A15F-634A-9387-F910E637BE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95400"/>
            <a:ext cx="10972800" cy="4613585"/>
          </a:xfrm>
        </p:spPr>
        <p:txBody>
          <a:bodyPr>
            <a:normAutofit/>
          </a:bodyPr>
          <a:lstStyle/>
          <a:p>
            <a:pPr lvl="1">
              <a:buFont typeface="Wingdings 3" pitchFamily="2" charset="2"/>
              <a:buChar char=""/>
            </a:pPr>
            <a:r>
              <a:rPr lang="en-US" sz="3200" dirty="0"/>
              <a:t>Why?</a:t>
            </a:r>
          </a:p>
          <a:p>
            <a:pPr lvl="2">
              <a:buFont typeface="Wingdings 3" pitchFamily="2" charset="2"/>
              <a:buChar char=""/>
            </a:pPr>
            <a:r>
              <a:rPr lang="en-US" sz="3000" dirty="0"/>
              <a:t>Unreliable connections to the cloud (bandwidth, latency)</a:t>
            </a:r>
          </a:p>
          <a:p>
            <a:pPr lvl="2">
              <a:buFont typeface="Wingdings 3" pitchFamily="2" charset="2"/>
              <a:buChar char=""/>
            </a:pPr>
            <a:r>
              <a:rPr lang="en-US" sz="3000" dirty="0"/>
              <a:t>Disconnected Devices</a:t>
            </a:r>
          </a:p>
          <a:p>
            <a:pPr lvl="2">
              <a:buFont typeface="Wingdings 3" pitchFamily="2" charset="2"/>
              <a:buChar char=""/>
            </a:pPr>
            <a:r>
              <a:rPr lang="en-US" sz="3000" dirty="0"/>
              <a:t>Privacy</a:t>
            </a:r>
          </a:p>
          <a:p>
            <a:pPr lvl="3">
              <a:buFont typeface="Wingdings 3" pitchFamily="2" charset="2"/>
              <a:buChar char=""/>
            </a:pPr>
            <a:r>
              <a:rPr lang="en-US" sz="2800" dirty="0"/>
              <a:t>Privacy preserving learning (e.g., differential privacy)</a:t>
            </a:r>
          </a:p>
          <a:p>
            <a:pPr lvl="3">
              <a:buFont typeface="Wingdings 3" pitchFamily="2" charset="2"/>
              <a:buChar char=""/>
            </a:pPr>
            <a:r>
              <a:rPr lang="en-US" sz="2800" dirty="0"/>
              <a:t>Privacy preserving inference (e.g. homomorphic encryption)</a:t>
            </a:r>
          </a:p>
          <a:p>
            <a:pPr lvl="2">
              <a:buFont typeface="Wingdings 3" pitchFamily="2" charset="2"/>
              <a:buChar char=""/>
            </a:pPr>
            <a:r>
              <a:rPr lang="en-US" sz="3000" dirty="0"/>
              <a:t>Personalization </a:t>
            </a:r>
          </a:p>
          <a:p>
            <a:pPr lvl="2">
              <a:buFont typeface="Wingdings 3" pitchFamily="2" charset="2"/>
              <a:buChar char=""/>
            </a:pPr>
            <a:r>
              <a:rPr lang="en-US" sz="3000" dirty="0"/>
              <a:t>Federated learning</a:t>
            </a:r>
          </a:p>
          <a:p>
            <a:pPr lvl="2">
              <a:buFont typeface="Wingdings 3" pitchFamily="2" charset="2"/>
              <a:buChar char=""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62826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3675E7C-E001-4C09-8E84-733255A177E9}" type="slidenum">
              <a:rPr lang="en-US" smtClean="0"/>
              <a:pPr algn="r"/>
              <a:t>3</a:t>
            </a:fld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C8100FD-A15F-634A-9387-F910E637BE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95400"/>
            <a:ext cx="10972800" cy="4419601"/>
          </a:xfrm>
        </p:spPr>
        <p:txBody>
          <a:bodyPr>
            <a:normAutofit/>
          </a:bodyPr>
          <a:lstStyle/>
          <a:p>
            <a:pPr lvl="1">
              <a:buFont typeface="Wingdings 3" pitchFamily="2" charset="2"/>
              <a:buChar char=""/>
            </a:pPr>
            <a:r>
              <a:rPr lang="en-US" sz="3200" dirty="0"/>
              <a:t>Resource-constrained robots </a:t>
            </a:r>
          </a:p>
          <a:p>
            <a:pPr lvl="2">
              <a:buFont typeface="Wingdings 3" pitchFamily="2" charset="2"/>
              <a:buChar char=""/>
            </a:pPr>
            <a:r>
              <a:rPr lang="en-US" sz="3000" dirty="0"/>
              <a:t>Drones</a:t>
            </a:r>
          </a:p>
          <a:p>
            <a:pPr lvl="2">
              <a:buFont typeface="Wingdings 3" pitchFamily="2" charset="2"/>
              <a:buChar char=""/>
            </a:pPr>
            <a:r>
              <a:rPr lang="en-US" sz="3000" dirty="0"/>
              <a:t>Swarm robots</a:t>
            </a:r>
          </a:p>
          <a:p>
            <a:pPr lvl="1">
              <a:buFont typeface="Wingdings 3" pitchFamily="2" charset="2"/>
              <a:buChar char=""/>
            </a:pPr>
            <a:r>
              <a:rPr lang="en-US" sz="3200" dirty="0"/>
              <a:t>Autonomous vehicles with several sensors</a:t>
            </a:r>
          </a:p>
          <a:p>
            <a:pPr lvl="1">
              <a:buFont typeface="Wingdings 3" pitchFamily="2" charset="2"/>
              <a:buChar char=""/>
            </a:pPr>
            <a:r>
              <a:rPr lang="en-US" sz="3200" dirty="0"/>
              <a:t>Smart environments with IoT devices</a:t>
            </a:r>
          </a:p>
          <a:p>
            <a:pPr lvl="1">
              <a:buFont typeface="Wingdings 3" pitchFamily="2" charset="2"/>
              <a:buChar char=""/>
            </a:pPr>
            <a:r>
              <a:rPr lang="en-US" sz="3200" dirty="0"/>
              <a:t>Resource-constrained platforms</a:t>
            </a:r>
          </a:p>
          <a:p>
            <a:pPr lvl="1">
              <a:buFont typeface="Wingdings 3" pitchFamily="2" charset="2"/>
              <a:buChar char="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7107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Ex.1 Distribution Methods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3675E7C-E001-4C09-8E84-733255A177E9}" type="slidenum">
              <a:rPr lang="en-US" smtClean="0"/>
              <a:pPr algn="r"/>
              <a:t>4</a:t>
            </a:fld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C8100FD-A15F-634A-9387-F910E637BE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71600"/>
            <a:ext cx="5943600" cy="4835178"/>
          </a:xfrm>
        </p:spPr>
        <p:txBody>
          <a:bodyPr>
            <a:normAutofit/>
          </a:bodyPr>
          <a:lstStyle/>
          <a:p>
            <a:pPr lvl="1">
              <a:buFont typeface="Wingdings 3" pitchFamily="2" charset="2"/>
              <a:buChar char=""/>
            </a:pPr>
            <a:r>
              <a:rPr lang="en-US" sz="2600" dirty="0"/>
              <a:t>How to distribute DNN models to get higher bandwidth / latency</a:t>
            </a:r>
          </a:p>
          <a:p>
            <a:pPr lvl="1">
              <a:buFont typeface="Wingdings 3" pitchFamily="2" charset="2"/>
              <a:buChar char=""/>
            </a:pPr>
            <a:r>
              <a:rPr lang="en-US" sz="2600" dirty="0"/>
              <a:t>Fully-connected and convolution layers</a:t>
            </a:r>
          </a:p>
          <a:p>
            <a:pPr lvl="1">
              <a:buFont typeface="Wingdings 3" pitchFamily="2" charset="2"/>
              <a:buChar char=""/>
            </a:pPr>
            <a:r>
              <a:rPr lang="en-US" sz="2600" dirty="0"/>
              <a:t>Distribution and task assignment algorithms</a:t>
            </a:r>
          </a:p>
          <a:p>
            <a:pPr lvl="1">
              <a:buFont typeface="Wingdings 3" pitchFamily="2" charset="2"/>
              <a:buChar char=""/>
            </a:pPr>
            <a:endParaRPr lang="en-US" sz="2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F68029-D48F-0942-AC1E-715DE3EE4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1767840"/>
            <a:ext cx="4270149" cy="341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360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Ex.2 Collaboration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3675E7C-E001-4C09-8E84-733255A177E9}" type="slidenum">
              <a:rPr lang="en-US" smtClean="0"/>
              <a:pPr algn="r"/>
              <a:t>5</a:t>
            </a:fld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C8100FD-A15F-634A-9387-F910E637BE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71600"/>
            <a:ext cx="10972800" cy="4835178"/>
          </a:xfrm>
        </p:spPr>
        <p:txBody>
          <a:bodyPr>
            <a:normAutofit/>
          </a:bodyPr>
          <a:lstStyle/>
          <a:p>
            <a:pPr lvl="1">
              <a:buFont typeface="Wingdings 3" pitchFamily="2" charset="2"/>
              <a:buChar char=""/>
            </a:pPr>
            <a:r>
              <a:rPr lang="en-US" sz="2600" dirty="0"/>
              <a:t>Usually, many cheap robots share their environment.</a:t>
            </a:r>
          </a:p>
          <a:p>
            <a:pPr lvl="1">
              <a:buFont typeface="Wingdings 3" pitchFamily="2" charset="2"/>
              <a:buChar char=""/>
            </a:pPr>
            <a:r>
              <a:rPr lang="en-US" sz="2600" dirty="0"/>
              <a:t>Not all robots need to perform computations at same time.</a:t>
            </a:r>
          </a:p>
          <a:p>
            <a:pPr lvl="1">
              <a:buFont typeface="Wingdings 3" pitchFamily="2" charset="2"/>
              <a:buChar char=""/>
            </a:pPr>
            <a:r>
              <a:rPr lang="en-US" sz="2600" dirty="0"/>
              <a:t>So What if they share their knowledge and help each other?</a:t>
            </a:r>
          </a:p>
          <a:p>
            <a:pPr lvl="1">
              <a:buFont typeface="Wingdings 3" pitchFamily="2" charset="2"/>
              <a:buChar char=""/>
            </a:pPr>
            <a:endParaRPr lang="en-US" sz="2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F01C75-9166-964A-9D8D-2F1E5003D0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3" r="3000"/>
          <a:stretch/>
        </p:blipFill>
        <p:spPr>
          <a:xfrm>
            <a:off x="1639824" y="3657600"/>
            <a:ext cx="8912352" cy="231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294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Ex.3 Virtualization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3675E7C-E001-4C09-8E84-733255A177E9}" type="slidenum">
              <a:rPr lang="en-US" smtClean="0"/>
              <a:pPr algn="r"/>
              <a:t>6</a:t>
            </a:fld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C8100FD-A15F-634A-9387-F910E637BE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71600"/>
            <a:ext cx="10972800" cy="4835178"/>
          </a:xfrm>
        </p:spPr>
        <p:txBody>
          <a:bodyPr>
            <a:normAutofit/>
          </a:bodyPr>
          <a:lstStyle/>
          <a:p>
            <a:pPr lvl="1">
              <a:buFont typeface="Wingdings 3" pitchFamily="2" charset="2"/>
              <a:buChar char=""/>
            </a:pPr>
            <a:r>
              <a:rPr lang="en-US" sz="2600" dirty="0"/>
              <a:t>Deploy a Docker-based cluster on </a:t>
            </a:r>
            <a:r>
              <a:rPr lang="en-US" sz="2600" dirty="0" err="1"/>
              <a:t>Rpis</a:t>
            </a:r>
            <a:endParaRPr lang="en-US" sz="2600" dirty="0"/>
          </a:p>
          <a:p>
            <a:pPr lvl="2">
              <a:buFont typeface="Wingdings 3" pitchFamily="2" charset="2"/>
              <a:buChar char=""/>
            </a:pPr>
            <a:r>
              <a:rPr lang="en-US" sz="2400" dirty="0"/>
              <a:t>SysML’19 Demo</a:t>
            </a:r>
          </a:p>
          <a:p>
            <a:pPr lvl="2">
              <a:buFont typeface="Wingdings 3" pitchFamily="2" charset="2"/>
              <a:buChar char=""/>
            </a:pPr>
            <a:r>
              <a:rPr lang="en-US" sz="2400" dirty="0">
                <a:hlinkClick r:id="rId3"/>
              </a:rPr>
              <a:t>http://comparch.gatech.edu/hparch/sysml</a:t>
            </a:r>
            <a:endParaRPr lang="en-US" sz="2600" dirty="0"/>
          </a:p>
          <a:p>
            <a:pPr marL="274320" lvl="1" indent="0">
              <a:buNone/>
            </a:pPr>
            <a:endParaRPr lang="en-US" sz="2600" dirty="0"/>
          </a:p>
          <a:p>
            <a:pPr lvl="1">
              <a:buFont typeface="Wingdings 3" pitchFamily="2" charset="2"/>
              <a:buChar char=""/>
            </a:pPr>
            <a:endParaRPr lang="en-US" sz="2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9E11A6-4C6E-914B-AF7F-0989F14C78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0" y="2895600"/>
            <a:ext cx="860830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05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Ex.4 </a:t>
            </a:r>
            <a:r>
              <a:rPr lang="en-US" dirty="0" err="1"/>
              <a:t>iRobots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3675E7C-E001-4C09-8E84-733255A177E9}" type="slidenum">
              <a:rPr lang="en-US" smtClean="0"/>
              <a:pPr algn="r"/>
              <a:t>7</a:t>
            </a:fld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C8100FD-A15F-634A-9387-F910E637BE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71600"/>
            <a:ext cx="10972800" cy="4835178"/>
          </a:xfrm>
        </p:spPr>
        <p:txBody>
          <a:bodyPr>
            <a:normAutofit/>
          </a:bodyPr>
          <a:lstStyle/>
          <a:p>
            <a:pPr lvl="1">
              <a:buFont typeface="Wingdings 3" pitchFamily="2" charset="2"/>
              <a:buChar char=""/>
            </a:pPr>
            <a:r>
              <a:rPr lang="en-US" sz="2600" dirty="0"/>
              <a:t>Equip </a:t>
            </a:r>
            <a:r>
              <a:rPr lang="en-US" sz="2600" dirty="0" err="1"/>
              <a:t>iRobots</a:t>
            </a:r>
            <a:r>
              <a:rPr lang="en-US" sz="2600" dirty="0"/>
              <a:t> with RPi3s</a:t>
            </a:r>
          </a:p>
          <a:p>
            <a:pPr lvl="1">
              <a:buFont typeface="Wingdings 3" pitchFamily="2" charset="2"/>
              <a:buChar char=""/>
            </a:pPr>
            <a:r>
              <a:rPr lang="en-US" sz="2600" dirty="0"/>
              <a:t>Measured performance and characteristics</a:t>
            </a:r>
          </a:p>
          <a:p>
            <a:pPr lvl="2">
              <a:buFont typeface="Wingdings 3" pitchFamily="2" charset="2"/>
              <a:buChar char=""/>
            </a:pPr>
            <a:r>
              <a:rPr lang="en-US" sz="2400" dirty="0"/>
              <a:t>Undergraduates work for Fall’19</a:t>
            </a:r>
            <a:endParaRPr lang="en-US" sz="2600" dirty="0"/>
          </a:p>
          <a:p>
            <a:pPr lvl="1">
              <a:buFont typeface="Wingdings 3" pitchFamily="2" charset="2"/>
              <a:buChar char=""/>
            </a:pPr>
            <a:endParaRPr lang="en-US" sz="2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B28B36-A6A4-3D4C-80ED-5540D6E49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2895600"/>
            <a:ext cx="5193007" cy="2990226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CC8E3B4-2B80-5642-9AB1-F8CEBB20E5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72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Ex.5 Fault-Tolerance of Distributed DNN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3675E7C-E001-4C09-8E84-733255A177E9}" type="slidenum">
              <a:rPr lang="en-US" smtClean="0"/>
              <a:pPr algn="r"/>
              <a:t>8</a:t>
            </a:fld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C8100FD-A15F-634A-9387-F910E637BE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71600"/>
            <a:ext cx="6518238" cy="4835178"/>
          </a:xfrm>
        </p:spPr>
        <p:txBody>
          <a:bodyPr>
            <a:normAutofit/>
          </a:bodyPr>
          <a:lstStyle/>
          <a:p>
            <a:pPr lvl="1"/>
            <a:r>
              <a:rPr lang="en-US" sz="2600" dirty="0"/>
              <a:t>Increase fault tolerance of DNN models with CDC methods</a:t>
            </a:r>
          </a:p>
          <a:p>
            <a:pPr lvl="1"/>
            <a:r>
              <a:rPr lang="en-US" sz="2600" dirty="0"/>
              <a:t>More compute per node = more robustness</a:t>
            </a:r>
          </a:p>
          <a:p>
            <a:pPr lvl="1"/>
            <a:r>
              <a:rPr lang="en-US" sz="2600" dirty="0"/>
              <a:t>Derive the tolerance relationships</a:t>
            </a:r>
          </a:p>
        </p:txBody>
      </p:sp>
      <p:pic>
        <p:nvPicPr>
          <p:cNvPr id="12" name="Content Placeholder 8">
            <a:extLst>
              <a:ext uri="{FF2B5EF4-FFF2-40B4-BE49-F238E27FC236}">
                <a16:creationId xmlns:a16="http://schemas.microsoft.com/office/drawing/2014/main" id="{FE321BE1-F2A8-E440-93E6-089B5A2022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736" y="3079475"/>
            <a:ext cx="4495800" cy="29887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11E6C2-498A-1749-87DA-34770EF4A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277" y="4093621"/>
            <a:ext cx="6318683" cy="197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505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Ex.6 Accelerator Design for The Edge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E3675E7C-E001-4C09-8E84-733255A177E9}" type="slidenum">
              <a:rPr lang="en-US" smtClean="0"/>
              <a:pPr algn="r"/>
              <a:t>9</a:t>
            </a:fld>
            <a:endParaRPr lang="en-US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C8100FD-A15F-634A-9387-F910E637BE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71600"/>
            <a:ext cx="10972800" cy="4835178"/>
          </a:xfrm>
        </p:spPr>
        <p:txBody>
          <a:bodyPr>
            <a:normAutofit/>
          </a:bodyPr>
          <a:lstStyle/>
          <a:p>
            <a:pPr lvl="1"/>
            <a:r>
              <a:rPr lang="en-US" sz="2600" dirty="0"/>
              <a:t>Edge specific accelerator </a:t>
            </a:r>
            <a:r>
              <a:rPr lang="en-US" sz="2600" dirty="0" err="1"/>
              <a:t>desings</a:t>
            </a:r>
            <a:endParaRPr lang="en-US" sz="2600" dirty="0"/>
          </a:p>
          <a:p>
            <a:pPr marL="274320" lvl="1" indent="0">
              <a:buNone/>
            </a:pPr>
            <a:endParaRPr lang="en-US" sz="2600" dirty="0"/>
          </a:p>
        </p:txBody>
      </p:sp>
      <p:pic>
        <p:nvPicPr>
          <p:cNvPr id="13" name="Content Placeholder 9">
            <a:extLst>
              <a:ext uri="{FF2B5EF4-FFF2-40B4-BE49-F238E27FC236}">
                <a16:creationId xmlns:a16="http://schemas.microsoft.com/office/drawing/2014/main" id="{6812364E-FB7F-7B47-9731-B7E29A98BC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25"/>
          <a:stretch/>
        </p:blipFill>
        <p:spPr>
          <a:xfrm>
            <a:off x="1905000" y="3429000"/>
            <a:ext cx="7696200" cy="276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0363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Custom 1">
      <a:majorFont>
        <a:latin typeface="Calibri"/>
        <a:ea typeface="돋움"/>
        <a:cs typeface=""/>
      </a:majorFont>
      <a:minorFont>
        <a:latin typeface="Calibri"/>
        <a:ea typeface="맑은 고딕"/>
        <a:cs typeface="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parch_template" id="{3DF95F9D-E90B-EC45-9141-984FB6E42D2B}" vid="{46CBF662-486F-9843-9B49-7B7AA82F26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16129</TotalTime>
  <Words>418</Words>
  <Application>Microsoft Macintosh PowerPoint</Application>
  <PresentationFormat>Widescreen</PresentationFormat>
  <Paragraphs>105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Cambria Math</vt:lpstr>
      <vt:lpstr>Wingdings</vt:lpstr>
      <vt:lpstr>Wingdings 3</vt:lpstr>
      <vt:lpstr>Origin</vt:lpstr>
      <vt:lpstr>Decentralized In-The-Edge Perception: DNN, System, and Hardware Architecture</vt:lpstr>
      <vt:lpstr>Pushing Inferencing to the Edge</vt:lpstr>
      <vt:lpstr>Applications</vt:lpstr>
      <vt:lpstr>Ex.1 Distribution Methods</vt:lpstr>
      <vt:lpstr>Ex.2 Collaboration </vt:lpstr>
      <vt:lpstr>Ex.3 Virtualization</vt:lpstr>
      <vt:lpstr>Ex.4 iRobots</vt:lpstr>
      <vt:lpstr>Ex.5 Fault-Tolerance of Distributed DNN Models</vt:lpstr>
      <vt:lpstr>Ex.6 Accelerator Design for The Edge</vt:lpstr>
      <vt:lpstr>Ex.6 Edge-Tailored DNN Models (ETP)</vt:lpstr>
      <vt:lpstr>Future Directions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Demystifying the Characteristics of 3D-Stacked Memories:  A Case Study for Hybrid Memory Cube</dc:title>
  <dc:creator>Hadidi, Ramyad</dc:creator>
  <cp:lastModifiedBy>Hadidi, Ramyad</cp:lastModifiedBy>
  <cp:revision>820</cp:revision>
  <cp:lastPrinted>2018-03-22T16:18:11Z</cp:lastPrinted>
  <dcterms:created xsi:type="dcterms:W3CDTF">2017-08-29T20:46:45Z</dcterms:created>
  <dcterms:modified xsi:type="dcterms:W3CDTF">2019-04-25T18:24:04Z</dcterms:modified>
</cp:coreProperties>
</file>

<file path=docProps/thumbnail.jpeg>
</file>